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22"/>
  </p:notesMasterIdLst>
  <p:sldIdLst>
    <p:sldId id="256" r:id="rId3"/>
    <p:sldId id="270" r:id="rId4"/>
    <p:sldId id="280" r:id="rId5"/>
    <p:sldId id="726" r:id="rId6"/>
    <p:sldId id="257" r:id="rId7"/>
    <p:sldId id="258" r:id="rId8"/>
    <p:sldId id="259" r:id="rId9"/>
    <p:sldId id="260" r:id="rId10"/>
    <p:sldId id="261" r:id="rId11"/>
    <p:sldId id="262" r:id="rId12"/>
    <p:sldId id="278" r:id="rId13"/>
    <p:sldId id="273" r:id="rId14"/>
    <p:sldId id="274" r:id="rId15"/>
    <p:sldId id="275" r:id="rId16"/>
    <p:sldId id="276" r:id="rId17"/>
    <p:sldId id="277" r:id="rId18"/>
    <p:sldId id="298" r:id="rId19"/>
    <p:sldId id="267"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A1B"/>
    <a:srgbClr val="2D607D"/>
    <a:srgbClr val="FFD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p:restoredTop sz="93792" autoAdjust="0"/>
  </p:normalViewPr>
  <p:slideViewPr>
    <p:cSldViewPr snapToGrid="0" snapToObjects="1">
      <p:cViewPr varScale="1">
        <p:scale>
          <a:sx n="62" d="100"/>
          <a:sy n="62" d="100"/>
        </p:scale>
        <p:origin x="79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62085-C601-42B0-9229-ED0C0A3DE228}"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4BFE8-540E-4DC4-98E0-AEC782E898CA}" type="slidenum">
              <a:rPr lang="en-GB" smtClean="0"/>
              <a:t>‹#›</a:t>
            </a:fld>
            <a:endParaRPr lang="en-GB"/>
          </a:p>
        </p:txBody>
      </p:sp>
    </p:spTree>
    <p:extLst>
      <p:ext uri="{BB962C8B-B14F-4D97-AF65-F5344CB8AC3E}">
        <p14:creationId xmlns:p14="http://schemas.microsoft.com/office/powerpoint/2010/main" val="174387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ZA" dirty="0"/>
              <a:t>FAO had no responsibility (nor corresponding deliverables) attributed at design to component 3 of the Regional Hub project - monitoring and assessment of ecosystem services, global environmental benefits and resilience. </a:t>
            </a:r>
          </a:p>
          <a:p>
            <a:pPr marL="285750" indent="-285750">
              <a:buFont typeface="Arial" panose="020B0604020202020204" pitchFamily="34" charset="0"/>
              <a:buChar char="•"/>
            </a:pPr>
            <a:r>
              <a:rPr lang="en-ZA" dirty="0"/>
              <a:t>Thanks to constructive engagement and dialogue, the FAO team agreed to play a part in this component, by overseeing a newly created output (3.4.1. All countries are monitoring interventions on food security and resilience on target populations), despite not having a pre-existing dedicated budget to do so.</a:t>
            </a:r>
            <a:r>
              <a:rPr lang="en-US" dirty="0"/>
              <a:t> </a:t>
            </a:r>
          </a:p>
          <a:p>
            <a:endParaRPr lang="en-GB" dirty="0"/>
          </a:p>
        </p:txBody>
      </p:sp>
      <p:sp>
        <p:nvSpPr>
          <p:cNvPr id="4" name="Slide Number Placeholder 3"/>
          <p:cNvSpPr>
            <a:spLocks noGrp="1"/>
          </p:cNvSpPr>
          <p:nvPr>
            <p:ph type="sldNum" sz="quarter" idx="5"/>
          </p:nvPr>
        </p:nvSpPr>
        <p:spPr/>
        <p:txBody>
          <a:bodyPr/>
          <a:lstStyle/>
          <a:p>
            <a:fld id="{C7D4BFE8-540E-4DC4-98E0-AEC782E898CA}" type="slidenum">
              <a:rPr lang="en-GB" smtClean="0"/>
              <a:t>3</a:t>
            </a:fld>
            <a:endParaRPr lang="en-GB"/>
          </a:p>
        </p:txBody>
      </p:sp>
    </p:spTree>
    <p:extLst>
      <p:ext uri="{BB962C8B-B14F-4D97-AF65-F5344CB8AC3E}">
        <p14:creationId xmlns:p14="http://schemas.microsoft.com/office/powerpoint/2010/main" val="3079443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90AA-9D7F-6F4F-8CB6-94059D38323B}"/>
              </a:ext>
            </a:extLst>
          </p:cNvPr>
          <p:cNvSpPr>
            <a:spLocks noGrp="1"/>
          </p:cNvSpPr>
          <p:nvPr>
            <p:ph type="ctrTitle"/>
          </p:nvPr>
        </p:nvSpPr>
        <p:spPr>
          <a:xfrm>
            <a:off x="435429" y="1959428"/>
            <a:ext cx="11295017" cy="2124891"/>
          </a:xfrm>
        </p:spPr>
        <p:txBody>
          <a:bodyPr anchor="b"/>
          <a:lstStyle>
            <a:lvl1pPr algn="ctr">
              <a:defRPr sz="6000" b="1">
                <a:solidFill>
                  <a:srgbClr val="FEBA1B"/>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463CB709-A744-C549-81CD-A6FF25640B0B}"/>
              </a:ext>
            </a:extLst>
          </p:cNvPr>
          <p:cNvSpPr>
            <a:spLocks noGrp="1"/>
          </p:cNvSpPr>
          <p:nvPr>
            <p:ph type="subTitle" idx="1"/>
          </p:nvPr>
        </p:nvSpPr>
        <p:spPr>
          <a:xfrm>
            <a:off x="1510937" y="4197531"/>
            <a:ext cx="9144000" cy="83602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127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rot="16200000">
            <a:off x="-2029417" y="2756339"/>
            <a:ext cx="6115796" cy="1434387"/>
          </a:xfrm>
        </p:spPr>
        <p:txBody>
          <a:bodyPr anchor="b">
            <a:noAutofit/>
          </a:bodyPr>
          <a:lstStyle>
            <a:lvl1pPr algn="r">
              <a:defRPr sz="10000" b="1">
                <a:solidFill>
                  <a:srgbClr val="2D607D"/>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7663375" y="2185060"/>
            <a:ext cx="4152574" cy="4346369"/>
          </a:xfrm>
        </p:spPr>
        <p:txBody>
          <a:bodyPr>
            <a:normAutofit/>
          </a:bodyPr>
          <a:lstStyle>
            <a:lvl1pPr marL="0" indent="0" algn="l">
              <a:buNone/>
              <a:defRPr sz="2800">
                <a:solidFill>
                  <a:srgbClr val="2D607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6627055" y="1894512"/>
            <a:ext cx="2072639" cy="165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584CF3FD-FC66-0B42-AEA7-1A9E1A83FF73}"/>
              </a:ext>
            </a:extLst>
          </p:cNvPr>
          <p:cNvSpPr>
            <a:spLocks noGrp="1"/>
          </p:cNvSpPr>
          <p:nvPr>
            <p:ph type="pic" sz="quarter" idx="10"/>
          </p:nvPr>
        </p:nvSpPr>
        <p:spPr>
          <a:xfrm>
            <a:off x="1958975" y="415634"/>
            <a:ext cx="5226050" cy="6115795"/>
          </a:xfrm>
        </p:spPr>
        <p:txBody>
          <a:bodyPr/>
          <a:lstStyle/>
          <a:p>
            <a:r>
              <a:rPr lang="en-US"/>
              <a:t>Drag picture to placeholder or click icon to add</a:t>
            </a:r>
            <a:endParaRPr lang="en-US" dirty="0"/>
          </a:p>
        </p:txBody>
      </p:sp>
    </p:spTree>
    <p:extLst>
      <p:ext uri="{BB962C8B-B14F-4D97-AF65-F5344CB8AC3E}">
        <p14:creationId xmlns:p14="http://schemas.microsoft.com/office/powerpoint/2010/main" val="2529894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rot="16200000">
            <a:off x="-2029417" y="2756339"/>
            <a:ext cx="6115796" cy="1434387"/>
          </a:xfrm>
        </p:spPr>
        <p:txBody>
          <a:bodyPr anchor="b">
            <a:noAutofit/>
          </a:bodyPr>
          <a:lstStyle>
            <a:lvl1pPr algn="r">
              <a:defRPr sz="10000" b="1">
                <a:solidFill>
                  <a:srgbClr val="FEBA1B"/>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7663375" y="2185060"/>
            <a:ext cx="4152574" cy="4346369"/>
          </a:xfrm>
        </p:spPr>
        <p:txBody>
          <a:bodyPr>
            <a:normAutofit/>
          </a:bodyPr>
          <a:lstStyle>
            <a:lvl1pPr marL="0" indent="0" algn="l">
              <a:buNone/>
              <a:defRPr sz="2800">
                <a:solidFill>
                  <a:srgbClr val="2D607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6627055" y="189451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13" name="Picture Placeholder 12">
            <a:extLst>
              <a:ext uri="{FF2B5EF4-FFF2-40B4-BE49-F238E27FC236}">
                <a16:creationId xmlns:a16="http://schemas.microsoft.com/office/drawing/2014/main" id="{584CF3FD-FC66-0B42-AEA7-1A9E1A83FF73}"/>
              </a:ext>
            </a:extLst>
          </p:cNvPr>
          <p:cNvSpPr>
            <a:spLocks noGrp="1"/>
          </p:cNvSpPr>
          <p:nvPr>
            <p:ph type="pic" sz="quarter" idx="10"/>
          </p:nvPr>
        </p:nvSpPr>
        <p:spPr>
          <a:xfrm>
            <a:off x="1958975" y="415634"/>
            <a:ext cx="5226050" cy="6115795"/>
          </a:xfrm>
        </p:spPr>
        <p:txBody>
          <a:bodyPr/>
          <a:lstStyle/>
          <a:p>
            <a:r>
              <a:rPr lang="en-US"/>
              <a:t>Drag picture to placeholder or click icon to add</a:t>
            </a:r>
            <a:endParaRPr lang="en-US" dirty="0"/>
          </a:p>
        </p:txBody>
      </p:sp>
    </p:spTree>
    <p:extLst>
      <p:ext uri="{BB962C8B-B14F-4D97-AF65-F5344CB8AC3E}">
        <p14:creationId xmlns:p14="http://schemas.microsoft.com/office/powerpoint/2010/main" val="1236538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CCEA-58EB-C744-B6F5-18CC36CB8943}"/>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9C7333-BEFE-E248-8F8A-0E3341595C7B}"/>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965832-565C-8345-9F0C-88EC655691B0}"/>
              </a:ext>
            </a:extLst>
          </p:cNvPr>
          <p:cNvSpPr>
            <a:spLocks noGrp="1"/>
          </p:cNvSpPr>
          <p:nvPr>
            <p:ph type="title"/>
          </p:nvPr>
        </p:nvSpPr>
        <p:spPr>
          <a:xfrm>
            <a:off x="686392" y="589964"/>
            <a:ext cx="10785171" cy="728197"/>
          </a:xfrm>
        </p:spPr>
        <p:txBody>
          <a:bodyPr anchor="t"/>
          <a:lstStyle>
            <a:lvl1pPr>
              <a:defRPr b="1">
                <a:solidFill>
                  <a:srgbClr val="2D607D"/>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14835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22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90AA-9D7F-6F4F-8CB6-94059D38323B}"/>
              </a:ext>
            </a:extLst>
          </p:cNvPr>
          <p:cNvSpPr>
            <a:spLocks noGrp="1"/>
          </p:cNvSpPr>
          <p:nvPr>
            <p:ph type="ctrTitle"/>
          </p:nvPr>
        </p:nvSpPr>
        <p:spPr>
          <a:xfrm>
            <a:off x="435429" y="1959428"/>
            <a:ext cx="11295017" cy="2124891"/>
          </a:xfrm>
        </p:spPr>
        <p:txBody>
          <a:bodyPr anchor="b"/>
          <a:lstStyle>
            <a:lvl1pPr algn="ctr">
              <a:defRPr sz="6000" b="1">
                <a:solidFill>
                  <a:srgbClr val="FEBA1B"/>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463CB709-A744-C549-81CD-A6FF25640B0B}"/>
              </a:ext>
            </a:extLst>
          </p:cNvPr>
          <p:cNvSpPr>
            <a:spLocks noGrp="1"/>
          </p:cNvSpPr>
          <p:nvPr>
            <p:ph type="subTitle" idx="1"/>
          </p:nvPr>
        </p:nvSpPr>
        <p:spPr>
          <a:xfrm>
            <a:off x="1510937" y="4197531"/>
            <a:ext cx="9144000" cy="83602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33641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FEBA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a:off x="2446316" y="1569157"/>
            <a:ext cx="8901133" cy="2209119"/>
          </a:xfrm>
        </p:spPr>
        <p:txBody>
          <a:bodyPr anchor="b">
            <a:noAutofit/>
          </a:bodyPr>
          <a:lstStyle>
            <a:lvl1pPr>
              <a:defRPr sz="8800" b="1">
                <a:solidFill>
                  <a:srgbClr val="2D607D"/>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4488873" y="4531701"/>
            <a:ext cx="6858577" cy="1205695"/>
          </a:xfrm>
        </p:spPr>
        <p:txBody>
          <a:bodyPr>
            <a:normAutofit/>
          </a:bodyPr>
          <a:lstStyle>
            <a:lvl1pPr marL="0" indent="0" algn="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9274810" y="4183985"/>
            <a:ext cx="2072639" cy="165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C9D5AF-59B8-1E47-8F8D-1996D800CCC1}"/>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1444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B165E4-5B90-0243-8101-CE0E8BF35D9B}"/>
              </a:ext>
            </a:extLst>
          </p:cNvPr>
          <p:cNvSpPr/>
          <p:nvPr userDrawn="1"/>
        </p:nvSpPr>
        <p:spPr>
          <a:xfrm>
            <a:off x="0" y="-4058"/>
            <a:ext cx="6015038" cy="6862058"/>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6297283" y="530588"/>
            <a:ext cx="5417389" cy="465663"/>
          </a:xfrm>
        </p:spPr>
        <p:txBody>
          <a:bodyPr anchor="t">
            <a:normAutofit/>
          </a:bodyPr>
          <a:lstStyle>
            <a:lvl1pPr>
              <a:defRPr sz="2500" b="1">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252413" y="530588"/>
            <a:ext cx="5408158" cy="593117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6297283" y="1223682"/>
            <a:ext cx="5417389" cy="4982506"/>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5660571" y="-405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0B94BD-0AC5-1744-B325-379D8CA02B65}"/>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537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6883328" y="530588"/>
            <a:ext cx="4831344" cy="465663"/>
          </a:xfrm>
        </p:spPr>
        <p:txBody>
          <a:bodyPr anchor="t">
            <a:normAutofit/>
          </a:bodyPr>
          <a:lstStyle>
            <a:lvl1pPr>
              <a:defRPr sz="2500" b="1">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252413" y="530588"/>
            <a:ext cx="5408158" cy="593117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6297283" y="1223682"/>
            <a:ext cx="5417389" cy="4982506"/>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5660571" y="-405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0B94BD-0AC5-1744-B325-379D8CA02B65}"/>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1543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C8FF70-BB31-564F-BFAE-6CD7DEA25F99}"/>
              </a:ext>
            </a:extLst>
          </p:cNvPr>
          <p:cNvSpPr/>
          <p:nvPr userDrawn="1"/>
        </p:nvSpPr>
        <p:spPr>
          <a:xfrm>
            <a:off x="0" y="0"/>
            <a:ext cx="5878286" cy="6858000"/>
          </a:xfrm>
          <a:custGeom>
            <a:avLst/>
            <a:gdLst>
              <a:gd name="connsiteX0" fmla="*/ 0 w 5878286"/>
              <a:gd name="connsiteY0" fmla="*/ 0 h 6858000"/>
              <a:gd name="connsiteX1" fmla="*/ 5878286 w 5878286"/>
              <a:gd name="connsiteY1" fmla="*/ 0 h 6858000"/>
              <a:gd name="connsiteX2" fmla="*/ 5878286 w 5878286"/>
              <a:gd name="connsiteY2" fmla="*/ 6858000 h 6858000"/>
              <a:gd name="connsiteX3" fmla="*/ 0 w 5878286"/>
              <a:gd name="connsiteY3" fmla="*/ 6858000 h 6858000"/>
              <a:gd name="connsiteX4" fmla="*/ 0 w 5878286"/>
              <a:gd name="connsiteY4" fmla="*/ 0 h 6858000"/>
              <a:gd name="connsiteX0" fmla="*/ 0 w 5878286"/>
              <a:gd name="connsiteY0" fmla="*/ 0 h 6858000"/>
              <a:gd name="connsiteX1" fmla="*/ 5878286 w 5878286"/>
              <a:gd name="connsiteY1" fmla="*/ 0 h 6858000"/>
              <a:gd name="connsiteX2" fmla="*/ 3640183 w 5878286"/>
              <a:gd name="connsiteY2" fmla="*/ 6849291 h 6858000"/>
              <a:gd name="connsiteX3" fmla="*/ 0 w 5878286"/>
              <a:gd name="connsiteY3" fmla="*/ 6858000 h 6858000"/>
              <a:gd name="connsiteX4" fmla="*/ 0 w 58782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86" h="6858000">
                <a:moveTo>
                  <a:pt x="0" y="0"/>
                </a:moveTo>
                <a:lnTo>
                  <a:pt x="5878286" y="0"/>
                </a:lnTo>
                <a:lnTo>
                  <a:pt x="3640183" y="6849291"/>
                </a:lnTo>
                <a:lnTo>
                  <a:pt x="0" y="6858000"/>
                </a:lnTo>
                <a:lnTo>
                  <a:pt x="0" y="0"/>
                </a:lnTo>
                <a:close/>
              </a:path>
            </a:pathLst>
          </a:cu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6766559" y="530588"/>
            <a:ext cx="4534989" cy="1325563"/>
          </a:xfrm>
        </p:spPr>
        <p:txBody>
          <a:bodyPr/>
          <a:lstStyle>
            <a:lvl1pPr>
              <a:defRPr b="1">
                <a:latin typeface="+mn-lt"/>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598" y="544116"/>
            <a:ext cx="6653484" cy="5931172"/>
          </a:xfrm>
          <a:prstGeom prst="parallelogram">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6766559" y="2094411"/>
            <a:ext cx="4537075" cy="391014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5660571" y="-405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611811-C261-3F47-AA46-511EEFCC3DF7}"/>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7440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BFEC16-8A64-C14B-9605-B35236E91248}"/>
              </a:ext>
            </a:extLst>
          </p:cNvPr>
          <p:cNvSpPr/>
          <p:nvPr userDrawn="1"/>
        </p:nvSpPr>
        <p:spPr>
          <a:xfrm>
            <a:off x="0" y="-4058"/>
            <a:ext cx="12192000" cy="6862058"/>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13505" y="652506"/>
            <a:ext cx="11495318" cy="688613"/>
          </a:xfrm>
        </p:spPr>
        <p:txBody>
          <a:bodyPr>
            <a:normAutofit/>
          </a:bodyPr>
          <a:lstStyle>
            <a:lvl1pPr>
              <a:defRPr sz="3200" b="1">
                <a:solidFill>
                  <a:schemeClr val="bg1">
                    <a:lumMod val="95000"/>
                  </a:schemeClr>
                </a:solidFill>
                <a:latin typeface="+mn-lt"/>
              </a:defRPr>
            </a:lvl1pPr>
          </a:lstStyle>
          <a:p>
            <a:r>
              <a:rPr lang="en-US" dirty="0"/>
              <a:t>Click to edit Master title style</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33028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39B61C-4497-E146-9394-F1F4FE362483}"/>
              </a:ext>
            </a:extLst>
          </p:cNvPr>
          <p:cNvSpPr>
            <a:spLocks noGrp="1"/>
          </p:cNvSpPr>
          <p:nvPr>
            <p:ph type="body" sz="quarter" idx="15"/>
          </p:nvPr>
        </p:nvSpPr>
        <p:spPr>
          <a:xfrm>
            <a:off x="314051" y="1593669"/>
            <a:ext cx="3090863" cy="4888093"/>
          </a:xfrm>
        </p:spPr>
        <p:txBody>
          <a:bodyPr>
            <a:normAutofit/>
          </a:bodyPr>
          <a:lstStyle>
            <a:lvl1pPr marL="0" indent="0">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7" name="Picture Placeholder 6">
            <a:extLst>
              <a:ext uri="{FF2B5EF4-FFF2-40B4-BE49-F238E27FC236}">
                <a16:creationId xmlns:a16="http://schemas.microsoft.com/office/drawing/2014/main" id="{D7E5846D-29B9-2043-A66A-E25FEDAF740D}"/>
              </a:ext>
            </a:extLst>
          </p:cNvPr>
          <p:cNvSpPr>
            <a:spLocks noGrp="1"/>
          </p:cNvSpPr>
          <p:nvPr>
            <p:ph type="pic" sz="quarter" idx="16"/>
          </p:nvPr>
        </p:nvSpPr>
        <p:spPr>
          <a:xfrm>
            <a:off x="4119564" y="1759132"/>
            <a:ext cx="3787820" cy="4726804"/>
          </a:xfrm>
        </p:spPr>
        <p:txBody>
          <a:body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4119563" y="159366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6">
            <a:extLst>
              <a:ext uri="{FF2B5EF4-FFF2-40B4-BE49-F238E27FC236}">
                <a16:creationId xmlns:a16="http://schemas.microsoft.com/office/drawing/2014/main" id="{6FD9643B-1B5F-6B4F-BE22-540EFF710CF6}"/>
              </a:ext>
            </a:extLst>
          </p:cNvPr>
          <p:cNvSpPr>
            <a:spLocks noGrp="1"/>
          </p:cNvSpPr>
          <p:nvPr>
            <p:ph type="pic" sz="quarter" idx="17"/>
          </p:nvPr>
        </p:nvSpPr>
        <p:spPr>
          <a:xfrm>
            <a:off x="8020574" y="1606733"/>
            <a:ext cx="3788249" cy="4724494"/>
          </a:xfrm>
        </p:spPr>
        <p:txBody>
          <a:bodyPr/>
          <a:lstStyle/>
          <a:p>
            <a:r>
              <a:rPr lang="en-US" dirty="0"/>
              <a:t>Drag picture to placeholder or click icon to add</a:t>
            </a:r>
          </a:p>
        </p:txBody>
      </p:sp>
      <p:sp>
        <p:nvSpPr>
          <p:cNvPr id="11" name="Rectangle 10">
            <a:extLst>
              <a:ext uri="{FF2B5EF4-FFF2-40B4-BE49-F238E27FC236}">
                <a16:creationId xmlns:a16="http://schemas.microsoft.com/office/drawing/2014/main" id="{B815076F-AF15-CC4C-91ED-62D3A7E9D735}"/>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99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a:off x="2446316" y="1959120"/>
            <a:ext cx="8901133" cy="2209119"/>
          </a:xfrm>
        </p:spPr>
        <p:txBody>
          <a:bodyPr anchor="b">
            <a:noAutofit/>
          </a:bodyPr>
          <a:lstStyle>
            <a:lvl1pPr>
              <a:defRPr sz="8800" b="1">
                <a:solidFill>
                  <a:srgbClr val="2D607D"/>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4488873" y="4921664"/>
            <a:ext cx="6858577" cy="1205695"/>
          </a:xfrm>
        </p:spPr>
        <p:txBody>
          <a:bodyPr>
            <a:normAutofit/>
          </a:bodyPr>
          <a:lstStyle>
            <a:lvl1pPr marL="0" indent="0" algn="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9274810" y="4573948"/>
            <a:ext cx="2072639" cy="165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626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BFEC16-8A64-C14B-9605-B35236E91248}"/>
              </a:ext>
            </a:extLst>
          </p:cNvPr>
          <p:cNvSpPr/>
          <p:nvPr userDrawn="1"/>
        </p:nvSpPr>
        <p:spPr>
          <a:xfrm>
            <a:off x="0" y="-4058"/>
            <a:ext cx="12192000" cy="6862058"/>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13505" y="652506"/>
            <a:ext cx="11495318" cy="688613"/>
          </a:xfrm>
        </p:spPr>
        <p:txBody>
          <a:bodyPr>
            <a:normAutofit/>
          </a:bodyPr>
          <a:lstStyle>
            <a:lvl1pPr>
              <a:defRPr sz="3200" b="1">
                <a:solidFill>
                  <a:schemeClr val="bg1">
                    <a:lumMod val="95000"/>
                  </a:schemeClr>
                </a:solidFill>
                <a:latin typeface="+mn-lt"/>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33028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7E5846D-29B9-2043-A66A-E25FEDAF740D}"/>
              </a:ext>
            </a:extLst>
          </p:cNvPr>
          <p:cNvSpPr>
            <a:spLocks noGrp="1"/>
          </p:cNvSpPr>
          <p:nvPr>
            <p:ph type="pic" sz="quarter" idx="16"/>
          </p:nvPr>
        </p:nvSpPr>
        <p:spPr>
          <a:xfrm>
            <a:off x="313505" y="1772195"/>
            <a:ext cx="7515087" cy="4726804"/>
          </a:xfrm>
        </p:spPr>
        <p:txBody>
          <a:body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5755953" y="1606732"/>
            <a:ext cx="2072639" cy="165463"/>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6">
            <a:extLst>
              <a:ext uri="{FF2B5EF4-FFF2-40B4-BE49-F238E27FC236}">
                <a16:creationId xmlns:a16="http://schemas.microsoft.com/office/drawing/2014/main" id="{6FD9643B-1B5F-6B4F-BE22-540EFF710CF6}"/>
              </a:ext>
            </a:extLst>
          </p:cNvPr>
          <p:cNvSpPr>
            <a:spLocks noGrp="1"/>
          </p:cNvSpPr>
          <p:nvPr>
            <p:ph type="pic" sz="quarter" idx="17"/>
          </p:nvPr>
        </p:nvSpPr>
        <p:spPr>
          <a:xfrm>
            <a:off x="8020574" y="1606733"/>
            <a:ext cx="3788249" cy="4722450"/>
          </a:xfrm>
        </p:spPr>
        <p:txBody>
          <a:bodyPr/>
          <a:lstStyle/>
          <a:p>
            <a:r>
              <a:rPr lang="en-US"/>
              <a:t>Drag picture to placeholder or click icon to add</a:t>
            </a:r>
            <a:endParaRPr lang="en-US" dirty="0"/>
          </a:p>
        </p:txBody>
      </p:sp>
      <p:sp>
        <p:nvSpPr>
          <p:cNvPr id="16" name="Rectangle 15">
            <a:extLst>
              <a:ext uri="{FF2B5EF4-FFF2-40B4-BE49-F238E27FC236}">
                <a16:creationId xmlns:a16="http://schemas.microsoft.com/office/drawing/2014/main" id="{639AB468-E3B7-AA42-A0FF-5E441A958552}"/>
              </a:ext>
            </a:extLst>
          </p:cNvPr>
          <p:cNvSpPr/>
          <p:nvPr userDrawn="1"/>
        </p:nvSpPr>
        <p:spPr>
          <a:xfrm>
            <a:off x="8020574" y="632918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7E2F1-C021-984F-999E-3F4143CE7B7F}"/>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2560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799909" y="924213"/>
            <a:ext cx="5991497" cy="793115"/>
          </a:xfrm>
        </p:spPr>
        <p:txBody>
          <a:bodyPr anchor="t">
            <a:normAutofit/>
          </a:bodyPr>
          <a:lstStyle>
            <a:lvl1pPr>
              <a:defRPr sz="3200" b="1">
                <a:latin typeface="+mn-lt"/>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463" y="924213"/>
            <a:ext cx="5120640" cy="544175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799909" y="2149434"/>
            <a:ext cx="5991497" cy="4216532"/>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0756A8-4CA2-D446-AA11-D382916D16D7}"/>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99501D8-268F-3041-A4AA-D194BBEB73AC}"/>
              </a:ext>
            </a:extLst>
          </p:cNvPr>
          <p:cNvSpPr/>
          <p:nvPr userDrawn="1"/>
        </p:nvSpPr>
        <p:spPr>
          <a:xfrm>
            <a:off x="5792059" y="1841679"/>
            <a:ext cx="6399941" cy="180304"/>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040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799909" y="924213"/>
            <a:ext cx="5991497" cy="793115"/>
          </a:xfrm>
        </p:spPr>
        <p:txBody>
          <a:bodyPr anchor="t">
            <a:normAutofit/>
          </a:bodyPr>
          <a:lstStyle>
            <a:lvl1pPr>
              <a:defRPr sz="32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463" y="924213"/>
            <a:ext cx="5120640" cy="544175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799909" y="2149434"/>
            <a:ext cx="5991497" cy="4216532"/>
          </a:xfrm>
        </p:spPr>
        <p:txBody>
          <a:bodyPr>
            <a:normAutofit/>
          </a:bodyPr>
          <a:lstStyle>
            <a:lvl1pPr marL="0" indent="0">
              <a:buFontTx/>
              <a:buNone/>
              <a:defRPr sz="20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0756A8-4CA2-D446-AA11-D382916D16D7}"/>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37061B4-EB89-4948-A63D-CACBC7A297C3}"/>
              </a:ext>
            </a:extLst>
          </p:cNvPr>
          <p:cNvSpPr/>
          <p:nvPr userDrawn="1"/>
        </p:nvSpPr>
        <p:spPr>
          <a:xfrm>
            <a:off x="5799909" y="1829185"/>
            <a:ext cx="6392091" cy="192797"/>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217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90782" y="527656"/>
            <a:ext cx="5991497" cy="793115"/>
          </a:xfrm>
        </p:spPr>
        <p:txBody>
          <a:bodyPr anchor="t">
            <a:normAutofit/>
          </a:bodyPr>
          <a:lstStyle>
            <a:lvl1pPr>
              <a:defRPr sz="32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6724616" y="524161"/>
            <a:ext cx="5120640" cy="544175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449291" y="1956636"/>
            <a:ext cx="5991497" cy="4364170"/>
          </a:xfrm>
        </p:spPr>
        <p:txBody>
          <a:bodyPr>
            <a:normAutofit/>
          </a:bodyPr>
          <a:lstStyle>
            <a:lvl1pPr marL="0" indent="0">
              <a:buFontTx/>
              <a:buNone/>
              <a:defRPr sz="20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0756A8-4CA2-D446-AA11-D382916D16D7}"/>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37061B4-EB89-4948-A63D-CACBC7A297C3}"/>
              </a:ext>
            </a:extLst>
          </p:cNvPr>
          <p:cNvSpPr/>
          <p:nvPr userDrawn="1"/>
        </p:nvSpPr>
        <p:spPr>
          <a:xfrm>
            <a:off x="0" y="1542305"/>
            <a:ext cx="6392091" cy="192797"/>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023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90782" y="527656"/>
            <a:ext cx="5991497" cy="793115"/>
          </a:xfrm>
        </p:spPr>
        <p:txBody>
          <a:bodyPr anchor="t">
            <a:normAutofit/>
          </a:bodyPr>
          <a:lstStyle>
            <a:lvl1pPr>
              <a:defRPr sz="32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6724616" y="524161"/>
            <a:ext cx="5120640" cy="544175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449291" y="1956636"/>
            <a:ext cx="5991497" cy="4364170"/>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7061B4-EB89-4948-A63D-CACBC7A297C3}"/>
              </a:ext>
            </a:extLst>
          </p:cNvPr>
          <p:cNvSpPr/>
          <p:nvPr userDrawn="1"/>
        </p:nvSpPr>
        <p:spPr>
          <a:xfrm>
            <a:off x="0" y="1542305"/>
            <a:ext cx="6392091" cy="192797"/>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056DE4-DF38-D641-B22C-A56CF6BDCACB}"/>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0888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799909" y="924213"/>
            <a:ext cx="5991497" cy="793115"/>
          </a:xfrm>
        </p:spPr>
        <p:txBody>
          <a:bodyPr anchor="t">
            <a:normAutofit/>
          </a:bodyPr>
          <a:lstStyle>
            <a:lvl1pPr>
              <a:defRPr sz="32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463" y="924213"/>
            <a:ext cx="5120640" cy="544175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799909" y="2149434"/>
            <a:ext cx="5991497" cy="4216532"/>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7061B4-EB89-4948-A63D-CACBC7A297C3}"/>
              </a:ext>
            </a:extLst>
          </p:cNvPr>
          <p:cNvSpPr/>
          <p:nvPr userDrawn="1"/>
        </p:nvSpPr>
        <p:spPr>
          <a:xfrm>
            <a:off x="5799909" y="1829185"/>
            <a:ext cx="6392091" cy="192797"/>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4958AA-16D2-2B4E-A183-919FB10820F1}"/>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90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0356B2-8572-DB44-907F-C4481D3C31B3}"/>
              </a:ext>
            </a:extLst>
          </p:cNvPr>
          <p:cNvSpPr/>
          <p:nvPr userDrawn="1"/>
        </p:nvSpPr>
        <p:spPr>
          <a:xfrm>
            <a:off x="534838" y="172528"/>
            <a:ext cx="7643004" cy="6685472"/>
          </a:xfrm>
          <a:prstGeom prst="rect">
            <a:avLst/>
          </a:prstGeom>
          <a:solidFill>
            <a:srgbClr val="2D6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950715" y="826210"/>
            <a:ext cx="3579715" cy="709292"/>
          </a:xfrm>
        </p:spPr>
        <p:txBody>
          <a:bodyPr anchor="t">
            <a:normAutofit/>
          </a:bodyPr>
          <a:lstStyle>
            <a:lvl1pPr>
              <a:defRPr sz="25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4899804" y="826210"/>
            <a:ext cx="7132155" cy="5384808"/>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950715" y="1818639"/>
            <a:ext cx="3579715" cy="4392379"/>
          </a:xfrm>
        </p:spPr>
        <p:txBody>
          <a:bodyPr>
            <a:normAutofit/>
          </a:bodyPr>
          <a:lstStyle>
            <a:lvl1pPr marL="0" indent="0">
              <a:buFontTx/>
              <a:buNone/>
              <a:defRPr sz="20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4899804" y="6419461"/>
            <a:ext cx="5027967" cy="18402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0" y="391886"/>
            <a:ext cx="2958285" cy="177457"/>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EBFAD5-5427-CC41-A031-92A4B394C185}"/>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0900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363E4E-7212-0C4B-85D7-7F913B5725EC}"/>
              </a:ext>
            </a:extLst>
          </p:cNvPr>
          <p:cNvSpPr/>
          <p:nvPr userDrawn="1"/>
        </p:nvSpPr>
        <p:spPr>
          <a:xfrm>
            <a:off x="6400800" y="0"/>
            <a:ext cx="5791200"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42726" y="574131"/>
            <a:ext cx="5450334" cy="547304"/>
          </a:xfrm>
        </p:spPr>
        <p:txBody>
          <a:bodyPr anchor="t">
            <a:normAutofit/>
          </a:bodyPr>
          <a:lstStyle>
            <a:lvl1pPr>
              <a:defRPr sz="2500" b="1">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6674544" y="574131"/>
            <a:ext cx="5120640" cy="5791835"/>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42725" y="1552756"/>
            <a:ext cx="5450334" cy="4813210"/>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7BEB47-66BB-5B40-8714-FFAC3F887CA1}"/>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610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03150B-0EC6-164B-9378-C9EF65874A0E}"/>
              </a:ext>
            </a:extLst>
          </p:cNvPr>
          <p:cNvSpPr/>
          <p:nvPr userDrawn="1"/>
        </p:nvSpPr>
        <p:spPr>
          <a:xfrm>
            <a:off x="3005010" y="0"/>
            <a:ext cx="9186990" cy="18288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279909-861A-BB42-A22C-926302DECD17}"/>
              </a:ext>
            </a:extLst>
          </p:cNvPr>
          <p:cNvSpPr/>
          <p:nvPr userDrawn="1"/>
        </p:nvSpPr>
        <p:spPr>
          <a:xfrm>
            <a:off x="-1" y="0"/>
            <a:ext cx="3005011"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70195" y="300478"/>
            <a:ext cx="2401140" cy="956821"/>
          </a:xfrm>
        </p:spPr>
        <p:txBody>
          <a:bodyPr anchor="t">
            <a:normAutofit/>
          </a:bodyPr>
          <a:lstStyle>
            <a:lvl1pPr>
              <a:defRPr sz="2000" b="1">
                <a:solidFill>
                  <a:srgbClr val="FEBA1B"/>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370195" y="1552756"/>
            <a:ext cx="2401140" cy="5030924"/>
          </a:xfrm>
        </p:spPr>
        <p:txBody>
          <a:bodyPr>
            <a:normAutofit/>
          </a:bodyPr>
          <a:lstStyle>
            <a:lvl1pPr marL="0" indent="0">
              <a:buFontTx/>
              <a:buNone/>
              <a:defRPr sz="16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92CC6D-93C2-9946-AC4F-0BE75E6B5FD8}"/>
              </a:ext>
            </a:extLst>
          </p:cNvPr>
          <p:cNvSpPr/>
          <p:nvPr userDrawn="1"/>
        </p:nvSpPr>
        <p:spPr>
          <a:xfrm>
            <a:off x="10930599" y="258274"/>
            <a:ext cx="1097539" cy="5202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785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03150B-0EC6-164B-9378-C9EF65874A0E}"/>
              </a:ext>
            </a:extLst>
          </p:cNvPr>
          <p:cNvSpPr/>
          <p:nvPr userDrawn="1"/>
        </p:nvSpPr>
        <p:spPr>
          <a:xfrm>
            <a:off x="0" y="0"/>
            <a:ext cx="5514536" cy="17048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70195" y="438746"/>
            <a:ext cx="5144341" cy="1106291"/>
          </a:xfrm>
        </p:spPr>
        <p:txBody>
          <a:bodyPr anchor="t">
            <a:noAutofit/>
          </a:bodyPr>
          <a:lstStyle>
            <a:lvl1pPr>
              <a:defRPr sz="4000" b="1">
                <a:solidFill>
                  <a:srgbClr val="FEBA1B"/>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370196" y="1813302"/>
            <a:ext cx="5144340" cy="4770378"/>
          </a:xfrm>
        </p:spPr>
        <p:txBody>
          <a:bodyPr>
            <a:normAutofit/>
          </a:bodyPr>
          <a:lstStyle>
            <a:lvl1pPr marL="0" indent="0">
              <a:buFontTx/>
              <a:buNone/>
              <a:defRPr sz="20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82C1D8-42FF-2844-BB8E-0DEECA5491A3}"/>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430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C8FF70-BB31-564F-BFAE-6CD7DEA25F99}"/>
              </a:ext>
            </a:extLst>
          </p:cNvPr>
          <p:cNvSpPr/>
          <p:nvPr userDrawn="1"/>
        </p:nvSpPr>
        <p:spPr>
          <a:xfrm>
            <a:off x="0" y="0"/>
            <a:ext cx="5878286"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6766559" y="530588"/>
            <a:ext cx="4534989" cy="1325563"/>
          </a:xfrm>
        </p:spPr>
        <p:txBody>
          <a:bodyPr anchor="t"/>
          <a:lstStyle>
            <a:lvl1pPr>
              <a:defRPr b="1">
                <a:latin typeface="+mn-lt"/>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252413" y="530588"/>
            <a:ext cx="6104844" cy="593117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6810375" y="2551611"/>
            <a:ext cx="4537075" cy="391014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5660571" y="-405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21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03150B-0EC6-164B-9378-C9EF65874A0E}"/>
              </a:ext>
            </a:extLst>
          </p:cNvPr>
          <p:cNvSpPr/>
          <p:nvPr userDrawn="1"/>
        </p:nvSpPr>
        <p:spPr>
          <a:xfrm>
            <a:off x="0" y="0"/>
            <a:ext cx="4928462" cy="17048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70196" y="438746"/>
            <a:ext cx="4558266" cy="1106291"/>
          </a:xfrm>
        </p:spPr>
        <p:txBody>
          <a:bodyPr anchor="t">
            <a:noAutofit/>
          </a:bodyPr>
          <a:lstStyle>
            <a:lvl1pPr>
              <a:defRPr sz="3000" b="1">
                <a:solidFill>
                  <a:srgbClr val="2D607D"/>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370196" y="1813302"/>
            <a:ext cx="4558266" cy="4770378"/>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83D9AD-9715-CE45-91BC-7C7705152B9F}"/>
              </a:ext>
            </a:extLst>
          </p:cNvPr>
          <p:cNvSpPr/>
          <p:nvPr userDrawn="1"/>
        </p:nvSpPr>
        <p:spPr>
          <a:xfrm>
            <a:off x="10715625" y="6068037"/>
            <a:ext cx="1129631" cy="53544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5665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03150B-0EC6-164B-9378-C9EF65874A0E}"/>
              </a:ext>
            </a:extLst>
          </p:cNvPr>
          <p:cNvSpPr/>
          <p:nvPr userDrawn="1"/>
        </p:nvSpPr>
        <p:spPr>
          <a:xfrm>
            <a:off x="0" y="0"/>
            <a:ext cx="3757613" cy="17048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70196" y="438746"/>
            <a:ext cx="3387417" cy="1106291"/>
          </a:xfrm>
        </p:spPr>
        <p:txBody>
          <a:bodyPr anchor="t">
            <a:noAutofit/>
          </a:bodyPr>
          <a:lstStyle>
            <a:lvl1pPr>
              <a:defRPr sz="2500" b="1">
                <a:solidFill>
                  <a:srgbClr val="2D607D"/>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370196" y="1813302"/>
            <a:ext cx="3387417" cy="4770378"/>
          </a:xfrm>
        </p:spPr>
        <p:txBody>
          <a:bodyPr>
            <a:normAutofit/>
          </a:bodyPr>
          <a:lstStyle>
            <a:lvl1pPr marL="0" indent="0">
              <a:buFontTx/>
              <a:buNone/>
              <a:defRPr sz="18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83D9AD-9715-CE45-91BC-7C7705152B9F}"/>
              </a:ext>
            </a:extLst>
          </p:cNvPr>
          <p:cNvSpPr/>
          <p:nvPr userDrawn="1"/>
        </p:nvSpPr>
        <p:spPr>
          <a:xfrm>
            <a:off x="10715625" y="6068037"/>
            <a:ext cx="1129631" cy="53544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06B5750A-0F9C-BF40-9E5D-01B858AD5B1A}"/>
              </a:ext>
            </a:extLst>
          </p:cNvPr>
          <p:cNvSpPr>
            <a:spLocks noGrp="1"/>
          </p:cNvSpPr>
          <p:nvPr>
            <p:ph type="body" sz="quarter" idx="15"/>
          </p:nvPr>
        </p:nvSpPr>
        <p:spPr>
          <a:xfrm>
            <a:off x="8929688" y="438746"/>
            <a:ext cx="2915568" cy="5444749"/>
          </a:xfrm>
        </p:spPr>
        <p:txBody>
          <a:bodyPr>
            <a:normAutofit/>
          </a:bodyPr>
          <a:lstStyle>
            <a:lvl1pPr marL="0" indent="0">
              <a:buFontTx/>
              <a:buNone/>
              <a:defRPr sz="18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Tree>
    <p:extLst>
      <p:ext uri="{BB962C8B-B14F-4D97-AF65-F5344CB8AC3E}">
        <p14:creationId xmlns:p14="http://schemas.microsoft.com/office/powerpoint/2010/main" val="1478745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E8E4AF-D05E-284B-87D4-9FBE21897736}"/>
              </a:ext>
            </a:extLst>
          </p:cNvPr>
          <p:cNvSpPr/>
          <p:nvPr userDrawn="1"/>
        </p:nvSpPr>
        <p:spPr>
          <a:xfrm>
            <a:off x="0" y="0"/>
            <a:ext cx="8091487"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0"/>
            <a:ext cx="3757613" cy="17048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70196" y="438746"/>
            <a:ext cx="7345054" cy="1106291"/>
          </a:xfrm>
        </p:spPr>
        <p:txBody>
          <a:bodyPr anchor="t">
            <a:noAutofit/>
          </a:bodyPr>
          <a:lstStyle>
            <a:lvl1pPr>
              <a:defRPr sz="4000" b="1">
                <a:solidFill>
                  <a:srgbClr val="FEBA1B"/>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370196" y="1813302"/>
            <a:ext cx="3387417" cy="1944311"/>
          </a:xfrm>
        </p:spPr>
        <p:txBody>
          <a:bodyPr>
            <a:normAutofit/>
          </a:bodyPr>
          <a:lstStyle>
            <a:lvl1pPr marL="0" indent="0">
              <a:buFontTx/>
              <a:buNone/>
              <a:defRPr sz="18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83D9AD-9715-CE45-91BC-7C7705152B9F}"/>
              </a:ext>
            </a:extLst>
          </p:cNvPr>
          <p:cNvSpPr/>
          <p:nvPr userDrawn="1"/>
        </p:nvSpPr>
        <p:spPr>
          <a:xfrm>
            <a:off x="10715625" y="6068037"/>
            <a:ext cx="1129631" cy="53544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06B5750A-0F9C-BF40-9E5D-01B858AD5B1A}"/>
              </a:ext>
            </a:extLst>
          </p:cNvPr>
          <p:cNvSpPr>
            <a:spLocks noGrp="1"/>
          </p:cNvSpPr>
          <p:nvPr>
            <p:ph type="body" sz="quarter" idx="15"/>
          </p:nvPr>
        </p:nvSpPr>
        <p:spPr>
          <a:xfrm>
            <a:off x="8461683" y="1441376"/>
            <a:ext cx="3268355" cy="4519017"/>
          </a:xfrm>
        </p:spPr>
        <p:txBody>
          <a:bodyPr>
            <a:normAutofit/>
          </a:bodyPr>
          <a:lstStyle>
            <a:lvl1pPr marL="0" indent="0">
              <a:buFontTx/>
              <a:buNone/>
              <a:defRPr sz="18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9" name="Text Placeholder 11">
            <a:extLst>
              <a:ext uri="{FF2B5EF4-FFF2-40B4-BE49-F238E27FC236}">
                <a16:creationId xmlns:a16="http://schemas.microsoft.com/office/drawing/2014/main" id="{EF714DF1-1381-B141-8F47-0CB9C95803EA}"/>
              </a:ext>
            </a:extLst>
          </p:cNvPr>
          <p:cNvSpPr>
            <a:spLocks noGrp="1"/>
          </p:cNvSpPr>
          <p:nvPr>
            <p:ph type="body" sz="quarter" idx="16"/>
          </p:nvPr>
        </p:nvSpPr>
        <p:spPr>
          <a:xfrm>
            <a:off x="4299258" y="1813302"/>
            <a:ext cx="3387417" cy="1944311"/>
          </a:xfrm>
        </p:spPr>
        <p:txBody>
          <a:bodyPr>
            <a:normAutofit/>
          </a:bodyPr>
          <a:lstStyle>
            <a:lvl1pPr marL="0" indent="0">
              <a:buFontTx/>
              <a:buNone/>
              <a:defRPr sz="18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1" name="Title 1">
            <a:extLst>
              <a:ext uri="{FF2B5EF4-FFF2-40B4-BE49-F238E27FC236}">
                <a16:creationId xmlns:a16="http://schemas.microsoft.com/office/drawing/2014/main" id="{74F1C3A1-126D-7849-AE4A-576EB0F55366}"/>
              </a:ext>
            </a:extLst>
          </p:cNvPr>
          <p:cNvSpPr txBox="1">
            <a:spLocks/>
          </p:cNvSpPr>
          <p:nvPr userDrawn="1"/>
        </p:nvSpPr>
        <p:spPr>
          <a:xfrm>
            <a:off x="8461683" y="438745"/>
            <a:ext cx="3268355" cy="11062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FEBA1B"/>
                </a:solidFill>
                <a:latin typeface="+mn-lt"/>
                <a:ea typeface="+mj-ea"/>
                <a:cs typeface="+mj-cs"/>
              </a:defRPr>
            </a:lvl1pPr>
          </a:lstStyle>
          <a:p>
            <a:r>
              <a:rPr lang="en-US" sz="2500" dirty="0">
                <a:solidFill>
                  <a:srgbClr val="2D607D"/>
                </a:solidFill>
              </a:rPr>
              <a:t>Click to edit Master title style</a:t>
            </a:r>
          </a:p>
        </p:txBody>
      </p:sp>
    </p:spTree>
    <p:extLst>
      <p:ext uri="{BB962C8B-B14F-4D97-AF65-F5344CB8AC3E}">
        <p14:creationId xmlns:p14="http://schemas.microsoft.com/office/powerpoint/2010/main" val="155400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E8E4AF-D05E-284B-87D4-9FBE21897736}"/>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0"/>
            <a:ext cx="3757613" cy="170481"/>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700088" y="438747"/>
            <a:ext cx="5172075" cy="1002630"/>
          </a:xfrm>
        </p:spPr>
        <p:txBody>
          <a:bodyPr anchor="t">
            <a:noAutofit/>
          </a:bodyPr>
          <a:lstStyle>
            <a:lvl1pPr>
              <a:defRPr sz="3000" b="1">
                <a:solidFill>
                  <a:srgbClr val="FEBA1B"/>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700088" y="1709643"/>
            <a:ext cx="5172075" cy="815598"/>
          </a:xfrm>
        </p:spPr>
        <p:txBody>
          <a:bodyPr>
            <a:normAutofit/>
          </a:bodyPr>
          <a:lstStyle>
            <a:lvl1pPr marL="0" indent="0">
              <a:buFontTx/>
              <a:buNone/>
              <a:defRPr sz="18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83D9AD-9715-CE45-91BC-7C7705152B9F}"/>
              </a:ext>
            </a:extLst>
          </p:cNvPr>
          <p:cNvSpPr/>
          <p:nvPr userDrawn="1"/>
        </p:nvSpPr>
        <p:spPr>
          <a:xfrm>
            <a:off x="10715625" y="6068037"/>
            <a:ext cx="1129631" cy="53544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06B5750A-0F9C-BF40-9E5D-01B858AD5B1A}"/>
              </a:ext>
            </a:extLst>
          </p:cNvPr>
          <p:cNvSpPr>
            <a:spLocks noGrp="1"/>
          </p:cNvSpPr>
          <p:nvPr>
            <p:ph type="body" sz="quarter" idx="15"/>
          </p:nvPr>
        </p:nvSpPr>
        <p:spPr>
          <a:xfrm>
            <a:off x="7200901" y="1441376"/>
            <a:ext cx="4529138" cy="4519017"/>
          </a:xfrm>
        </p:spPr>
        <p:txBody>
          <a:bodyPr>
            <a:normAutofit/>
          </a:bodyPr>
          <a:lstStyle>
            <a:lvl1pPr marL="0" indent="0">
              <a:buFontTx/>
              <a:buNone/>
              <a:defRPr sz="18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1" name="Title 1">
            <a:extLst>
              <a:ext uri="{FF2B5EF4-FFF2-40B4-BE49-F238E27FC236}">
                <a16:creationId xmlns:a16="http://schemas.microsoft.com/office/drawing/2014/main" id="{74F1C3A1-126D-7849-AE4A-576EB0F55366}"/>
              </a:ext>
            </a:extLst>
          </p:cNvPr>
          <p:cNvSpPr txBox="1">
            <a:spLocks/>
          </p:cNvSpPr>
          <p:nvPr userDrawn="1"/>
        </p:nvSpPr>
        <p:spPr>
          <a:xfrm>
            <a:off x="7200901" y="438745"/>
            <a:ext cx="4529137" cy="748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FEBA1B"/>
                </a:solidFill>
                <a:latin typeface="+mn-lt"/>
                <a:ea typeface="+mj-ea"/>
                <a:cs typeface="+mj-cs"/>
              </a:defRPr>
            </a:lvl1pPr>
          </a:lstStyle>
          <a:p>
            <a:r>
              <a:rPr lang="en-US" sz="2500" dirty="0">
                <a:solidFill>
                  <a:srgbClr val="2D607D"/>
                </a:solidFill>
              </a:rPr>
              <a:t>Click to edit Master title style</a:t>
            </a:r>
          </a:p>
        </p:txBody>
      </p:sp>
    </p:spTree>
    <p:extLst>
      <p:ext uri="{BB962C8B-B14F-4D97-AF65-F5344CB8AC3E}">
        <p14:creationId xmlns:p14="http://schemas.microsoft.com/office/powerpoint/2010/main" val="4123149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0F0D87-BE47-8144-9057-AE6834DB2C82}"/>
              </a:ext>
            </a:extLst>
          </p:cNvPr>
          <p:cNvSpPr/>
          <p:nvPr userDrawn="1"/>
        </p:nvSpPr>
        <p:spPr>
          <a:xfrm>
            <a:off x="542725" y="2364632"/>
            <a:ext cx="5450334" cy="4060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52028" y="594809"/>
            <a:ext cx="5154505" cy="1137738"/>
          </a:xfrm>
        </p:spPr>
        <p:txBody>
          <a:bodyPr anchor="t">
            <a:noAutofit/>
          </a:bodyPr>
          <a:lstStyle>
            <a:lvl1pPr>
              <a:defRPr sz="45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6674544" y="574131"/>
            <a:ext cx="5120640" cy="2675363"/>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822885" y="2843221"/>
            <a:ext cx="4859585" cy="3220695"/>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82F129-8BDC-334A-B1CB-1EF371B77ABE}"/>
              </a:ext>
            </a:extLst>
          </p:cNvPr>
          <p:cNvSpPr/>
          <p:nvPr userDrawn="1"/>
        </p:nvSpPr>
        <p:spPr>
          <a:xfrm>
            <a:off x="552028" y="2336801"/>
            <a:ext cx="5441031" cy="15240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CEB08E-206B-8240-B83A-0474956BE871}"/>
              </a:ext>
            </a:extLst>
          </p:cNvPr>
          <p:cNvSpPr/>
          <p:nvPr userDrawn="1"/>
        </p:nvSpPr>
        <p:spPr>
          <a:xfrm>
            <a:off x="6630704" y="3504013"/>
            <a:ext cx="5561296" cy="3353987"/>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1">
            <a:extLst>
              <a:ext uri="{FF2B5EF4-FFF2-40B4-BE49-F238E27FC236}">
                <a16:creationId xmlns:a16="http://schemas.microsoft.com/office/drawing/2014/main" id="{4BECE62D-3AC0-FA4A-8225-4792C7558E7C}"/>
              </a:ext>
            </a:extLst>
          </p:cNvPr>
          <p:cNvSpPr>
            <a:spLocks noGrp="1"/>
          </p:cNvSpPr>
          <p:nvPr>
            <p:ph type="body" sz="quarter" idx="15"/>
          </p:nvPr>
        </p:nvSpPr>
        <p:spPr>
          <a:xfrm>
            <a:off x="7031180" y="3955871"/>
            <a:ext cx="4764003" cy="2041602"/>
          </a:xfrm>
        </p:spPr>
        <p:txBody>
          <a:bodyPr>
            <a:normAutofit/>
          </a:bodyPr>
          <a:lstStyle>
            <a:lvl1pPr marL="0" indent="0">
              <a:buFontTx/>
              <a:buNone/>
              <a:defRPr sz="1800">
                <a:solidFill>
                  <a:schemeClr val="bg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5" name="Rectangle 14">
            <a:extLst>
              <a:ext uri="{FF2B5EF4-FFF2-40B4-BE49-F238E27FC236}">
                <a16:creationId xmlns:a16="http://schemas.microsoft.com/office/drawing/2014/main" id="{8065BA19-F8B2-774E-BFB6-3A626FB88939}"/>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276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86E8D-5574-FE44-938D-CA89848FB2AB}"/>
              </a:ext>
            </a:extLst>
          </p:cNvPr>
          <p:cNvSpPr/>
          <p:nvPr userDrawn="1"/>
        </p:nvSpPr>
        <p:spPr>
          <a:xfrm>
            <a:off x="0" y="-456420"/>
            <a:ext cx="12192000" cy="161314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D712A9-243D-D94C-ADBD-98169AEFD03F}"/>
              </a:ext>
            </a:extLst>
          </p:cNvPr>
          <p:cNvSpPr/>
          <p:nvPr userDrawn="1"/>
        </p:nvSpPr>
        <p:spPr>
          <a:xfrm>
            <a:off x="1" y="4554747"/>
            <a:ext cx="12192000" cy="2303253"/>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42725" y="33842"/>
            <a:ext cx="9576636" cy="907997"/>
          </a:xfrm>
        </p:spPr>
        <p:txBody>
          <a:bodyPr anchor="t">
            <a:noAutofit/>
          </a:bodyPr>
          <a:lstStyle>
            <a:lvl1pPr>
              <a:defRPr sz="30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42725" y="3260785"/>
            <a:ext cx="5450334" cy="3105182"/>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42725" y="1351343"/>
            <a:ext cx="5450334" cy="1633397"/>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0934A903-6850-884A-9627-9E70BCBACC49}"/>
              </a:ext>
            </a:extLst>
          </p:cNvPr>
          <p:cNvSpPr>
            <a:spLocks noGrp="1"/>
          </p:cNvSpPr>
          <p:nvPr>
            <p:ph type="pic" sz="quarter" idx="15" hasCustomPrompt="1"/>
          </p:nvPr>
        </p:nvSpPr>
        <p:spPr>
          <a:xfrm>
            <a:off x="6305170" y="3260785"/>
            <a:ext cx="5450334" cy="3105182"/>
          </a:xfrm>
        </p:spPr>
        <p:txBody>
          <a:bodyPr/>
          <a:lstStyle/>
          <a:p>
            <a:r>
              <a:rPr lang="en-US" dirty="0"/>
              <a:t>Click on the icon to insert a picture</a:t>
            </a:r>
          </a:p>
        </p:txBody>
      </p:sp>
      <p:sp>
        <p:nvSpPr>
          <p:cNvPr id="10" name="Text Placeholder 11">
            <a:extLst>
              <a:ext uri="{FF2B5EF4-FFF2-40B4-BE49-F238E27FC236}">
                <a16:creationId xmlns:a16="http://schemas.microsoft.com/office/drawing/2014/main" id="{6343122E-F9BB-0E49-984A-FAB024CDCBC0}"/>
              </a:ext>
            </a:extLst>
          </p:cNvPr>
          <p:cNvSpPr>
            <a:spLocks noGrp="1"/>
          </p:cNvSpPr>
          <p:nvPr>
            <p:ph type="body" sz="quarter" idx="16"/>
          </p:nvPr>
        </p:nvSpPr>
        <p:spPr>
          <a:xfrm>
            <a:off x="6287918" y="1351343"/>
            <a:ext cx="5450334" cy="1633397"/>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5" name="Rectangle 14">
            <a:extLst>
              <a:ext uri="{FF2B5EF4-FFF2-40B4-BE49-F238E27FC236}">
                <a16:creationId xmlns:a16="http://schemas.microsoft.com/office/drawing/2014/main" id="{FE371742-90F7-1246-A279-94252EFC169D}"/>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1686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86E8D-5574-FE44-938D-CA89848FB2AB}"/>
              </a:ext>
            </a:extLst>
          </p:cNvPr>
          <p:cNvSpPr/>
          <p:nvPr userDrawn="1"/>
        </p:nvSpPr>
        <p:spPr>
          <a:xfrm>
            <a:off x="0" y="-456420"/>
            <a:ext cx="12192000" cy="161314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D712A9-243D-D94C-ADBD-98169AEFD03F}"/>
              </a:ext>
            </a:extLst>
          </p:cNvPr>
          <p:cNvSpPr/>
          <p:nvPr userDrawn="1"/>
        </p:nvSpPr>
        <p:spPr>
          <a:xfrm>
            <a:off x="1" y="3179363"/>
            <a:ext cx="6124754" cy="3678637"/>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42725" y="33842"/>
            <a:ext cx="9576636" cy="907997"/>
          </a:xfrm>
        </p:spPr>
        <p:txBody>
          <a:bodyPr anchor="t">
            <a:noAutofit/>
          </a:bodyPr>
          <a:lstStyle>
            <a:lvl1pPr>
              <a:defRPr sz="30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42725" y="3451147"/>
            <a:ext cx="5271479" cy="2914820"/>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42725" y="1351343"/>
            <a:ext cx="5450334" cy="1633397"/>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6568751" y="-131621"/>
            <a:ext cx="5623249" cy="165463"/>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6343122E-F9BB-0E49-984A-FAB024CDCBC0}"/>
              </a:ext>
            </a:extLst>
          </p:cNvPr>
          <p:cNvSpPr>
            <a:spLocks noGrp="1"/>
          </p:cNvSpPr>
          <p:nvPr>
            <p:ph type="body" sz="quarter" idx="16"/>
          </p:nvPr>
        </p:nvSpPr>
        <p:spPr>
          <a:xfrm>
            <a:off x="6287918" y="1351343"/>
            <a:ext cx="5450334" cy="5014624"/>
          </a:xfrm>
        </p:spPr>
        <p:txBody>
          <a:bodyPr>
            <a:normAutofit/>
          </a:bodyPr>
          <a:lstStyle>
            <a:lvl1pPr marL="0" indent="0">
              <a:buFontTx/>
              <a:buNone/>
              <a:defRPr sz="18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5" name="Rectangle 14">
            <a:extLst>
              <a:ext uri="{FF2B5EF4-FFF2-40B4-BE49-F238E27FC236}">
                <a16:creationId xmlns:a16="http://schemas.microsoft.com/office/drawing/2014/main" id="{063E8FE5-8E0A-A24F-A7F3-503D02BABB28}"/>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8987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8BEE8-A308-964A-8A1B-7CDE38476D0F}"/>
              </a:ext>
            </a:extLst>
          </p:cNvPr>
          <p:cNvSpPr/>
          <p:nvPr userDrawn="1"/>
        </p:nvSpPr>
        <p:spPr>
          <a:xfrm>
            <a:off x="5915608" y="0"/>
            <a:ext cx="4385388" cy="6858000"/>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916379" y="1231388"/>
            <a:ext cx="3860272"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130140" y="171941"/>
            <a:ext cx="6157171" cy="6276360"/>
          </a:xfrm>
          <a:prstGeom prst="ellipse">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940130" y="3282412"/>
            <a:ext cx="3836521" cy="316588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663623"/>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716736" y="3348038"/>
            <a:ext cx="2924064" cy="2924063"/>
          </a:xfrm>
          <a:prstGeom prst="ellipse">
            <a:avLst/>
          </a:prstGeom>
          <a:solidFill>
            <a:srgbClr val="2D607D"/>
          </a:solidFill>
        </p:spPr>
        <p:txBody>
          <a:bodyPr>
            <a:normAutofit/>
          </a:bodyPr>
          <a:lstStyle>
            <a:lvl1pPr marL="0" indent="0" algn="ctr">
              <a:buNone/>
              <a:defRPr sz="2000">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FB258F8A-C327-5141-8FC1-CAFDDDD86CAC}"/>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843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B08523-1922-1E40-80AA-A77508A76C56}"/>
              </a:ext>
            </a:extLst>
          </p:cNvPr>
          <p:cNvSpPr/>
          <p:nvPr userDrawn="1"/>
        </p:nvSpPr>
        <p:spPr>
          <a:xfrm>
            <a:off x="5915608" y="0"/>
            <a:ext cx="4385388" cy="6858000"/>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916379" y="1231388"/>
            <a:ext cx="3860272"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130140" y="171941"/>
            <a:ext cx="6157171" cy="6276360"/>
          </a:xfrm>
          <a:prstGeom prst="ellipse">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940130" y="3282412"/>
            <a:ext cx="3836521" cy="316588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663623"/>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716736" y="3348038"/>
            <a:ext cx="2924064" cy="2924063"/>
          </a:xfrm>
          <a:prstGeom prst="ellipse">
            <a:avLst/>
          </a:prstGeom>
          <a:solidFill>
            <a:srgbClr val="FEBA1B"/>
          </a:solidFill>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13A59C6E-54ED-7C46-AFD9-7C79576AC75C}"/>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153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517586" y="672913"/>
            <a:ext cx="4259065"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17586" y="2551300"/>
            <a:ext cx="4259066" cy="3590710"/>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234415"/>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64078FC5-0CBC-0A4F-978D-8147B14222B1}"/>
              </a:ext>
            </a:extLst>
          </p:cNvPr>
          <p:cNvSpPr>
            <a:spLocks noGrp="1"/>
          </p:cNvSpPr>
          <p:nvPr>
            <p:ph type="pic" sz="quarter" idx="13" hasCustomPrompt="1"/>
          </p:nvPr>
        </p:nvSpPr>
        <p:spPr>
          <a:xfrm>
            <a:off x="5466845" y="656467"/>
            <a:ext cx="5902769" cy="5053868"/>
          </a:xfrm>
        </p:spPr>
        <p:txBody>
          <a:bodyPr/>
          <a:lstStyle/>
          <a:p>
            <a:r>
              <a:rPr lang="en-US" dirty="0"/>
              <a:t>Click on the icon to insert a picture</a:t>
            </a:r>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973372" y="3270126"/>
            <a:ext cx="2871884" cy="2871883"/>
          </a:xfrm>
          <a:prstGeom prst="ellipse">
            <a:avLst/>
          </a:prstGeom>
          <a:solidFill>
            <a:srgbClr val="FEBA1B"/>
          </a:solidFill>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Rectangle 6">
            <a:extLst>
              <a:ext uri="{FF2B5EF4-FFF2-40B4-BE49-F238E27FC236}">
                <a16:creationId xmlns:a16="http://schemas.microsoft.com/office/drawing/2014/main" id="{F5A6E513-D189-FD4F-886E-1BD32CE40434}"/>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D01DFFB-D36A-1449-85B2-8118F001334A}"/>
              </a:ext>
            </a:extLst>
          </p:cNvPr>
          <p:cNvSpPr/>
          <p:nvPr userDrawn="1"/>
        </p:nvSpPr>
        <p:spPr>
          <a:xfrm>
            <a:off x="5466845" y="5997474"/>
            <a:ext cx="3807784" cy="144536"/>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13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C8FF70-BB31-564F-BFAE-6CD7DEA25F99}"/>
              </a:ext>
            </a:extLst>
          </p:cNvPr>
          <p:cNvSpPr/>
          <p:nvPr userDrawn="1"/>
        </p:nvSpPr>
        <p:spPr>
          <a:xfrm>
            <a:off x="0" y="0"/>
            <a:ext cx="5878286" cy="6858000"/>
          </a:xfrm>
          <a:custGeom>
            <a:avLst/>
            <a:gdLst>
              <a:gd name="connsiteX0" fmla="*/ 0 w 5878286"/>
              <a:gd name="connsiteY0" fmla="*/ 0 h 6858000"/>
              <a:gd name="connsiteX1" fmla="*/ 5878286 w 5878286"/>
              <a:gd name="connsiteY1" fmla="*/ 0 h 6858000"/>
              <a:gd name="connsiteX2" fmla="*/ 5878286 w 5878286"/>
              <a:gd name="connsiteY2" fmla="*/ 6858000 h 6858000"/>
              <a:gd name="connsiteX3" fmla="*/ 0 w 5878286"/>
              <a:gd name="connsiteY3" fmla="*/ 6858000 h 6858000"/>
              <a:gd name="connsiteX4" fmla="*/ 0 w 5878286"/>
              <a:gd name="connsiteY4" fmla="*/ 0 h 6858000"/>
              <a:gd name="connsiteX0" fmla="*/ 0 w 5878286"/>
              <a:gd name="connsiteY0" fmla="*/ 0 h 6858000"/>
              <a:gd name="connsiteX1" fmla="*/ 5878286 w 5878286"/>
              <a:gd name="connsiteY1" fmla="*/ 0 h 6858000"/>
              <a:gd name="connsiteX2" fmla="*/ 3640183 w 5878286"/>
              <a:gd name="connsiteY2" fmla="*/ 6849291 h 6858000"/>
              <a:gd name="connsiteX3" fmla="*/ 0 w 5878286"/>
              <a:gd name="connsiteY3" fmla="*/ 6858000 h 6858000"/>
              <a:gd name="connsiteX4" fmla="*/ 0 w 58782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86" h="6858000">
                <a:moveTo>
                  <a:pt x="0" y="0"/>
                </a:moveTo>
                <a:lnTo>
                  <a:pt x="5878286" y="0"/>
                </a:lnTo>
                <a:lnTo>
                  <a:pt x="3640183" y="6849291"/>
                </a:lnTo>
                <a:lnTo>
                  <a:pt x="0" y="6858000"/>
                </a:lnTo>
                <a:lnTo>
                  <a:pt x="0" y="0"/>
                </a:lnTo>
                <a:close/>
              </a:path>
            </a:pathLst>
          </a:cu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6766559" y="530588"/>
            <a:ext cx="4534989" cy="1325563"/>
          </a:xfrm>
        </p:spPr>
        <p:txBody>
          <a:bodyPr/>
          <a:lstStyle>
            <a:lvl1pPr>
              <a:defRPr b="1">
                <a:latin typeface="+mn-lt"/>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598" y="544116"/>
            <a:ext cx="6653484" cy="5931172"/>
          </a:xfrm>
          <a:prstGeom prst="parallelogram">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6810375" y="2551611"/>
            <a:ext cx="4537075" cy="391014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5660571" y="-405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11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517586" y="656467"/>
            <a:ext cx="4259065"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17586" y="2567746"/>
            <a:ext cx="4259066" cy="3574263"/>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234415"/>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64078FC5-0CBC-0A4F-978D-8147B14222B1}"/>
              </a:ext>
            </a:extLst>
          </p:cNvPr>
          <p:cNvSpPr>
            <a:spLocks noGrp="1"/>
          </p:cNvSpPr>
          <p:nvPr>
            <p:ph type="pic" sz="quarter" idx="13" hasCustomPrompt="1"/>
          </p:nvPr>
        </p:nvSpPr>
        <p:spPr>
          <a:xfrm>
            <a:off x="5466845" y="656467"/>
            <a:ext cx="5902769" cy="5109851"/>
          </a:xfrm>
        </p:spPr>
        <p:txBody>
          <a:bodyPr/>
          <a:lstStyle/>
          <a:p>
            <a:r>
              <a:rPr lang="en-US" dirty="0"/>
              <a:t>Click on the icon to insert a picture</a:t>
            </a:r>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898727" y="3238946"/>
            <a:ext cx="2946529" cy="2946528"/>
          </a:xfrm>
          <a:prstGeom prst="ellipse">
            <a:avLst/>
          </a:prstGeom>
          <a:solidFill>
            <a:srgbClr val="2D607D"/>
          </a:solidFill>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Rectangle 6">
            <a:extLst>
              <a:ext uri="{FF2B5EF4-FFF2-40B4-BE49-F238E27FC236}">
                <a16:creationId xmlns:a16="http://schemas.microsoft.com/office/drawing/2014/main" id="{40A1A411-3E56-8146-B570-63C574B20DAC}"/>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7E06384-1C7A-E446-80DD-A4FA276174E1}"/>
              </a:ext>
            </a:extLst>
          </p:cNvPr>
          <p:cNvSpPr/>
          <p:nvPr userDrawn="1"/>
        </p:nvSpPr>
        <p:spPr>
          <a:xfrm>
            <a:off x="5466845" y="5997474"/>
            <a:ext cx="3807784" cy="144536"/>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605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B9007A-D5C0-FF45-9A4A-574181D0C827}"/>
              </a:ext>
            </a:extLst>
          </p:cNvPr>
          <p:cNvSpPr/>
          <p:nvPr userDrawn="1"/>
        </p:nvSpPr>
        <p:spPr>
          <a:xfrm>
            <a:off x="5865962" y="0"/>
            <a:ext cx="6326038" cy="6858000"/>
          </a:xfrm>
          <a:prstGeom prst="rect">
            <a:avLst/>
          </a:prstGeom>
          <a:solidFill>
            <a:srgbClr val="FEBA1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541336" y="420004"/>
            <a:ext cx="4393082" cy="1410080"/>
          </a:xfrm>
        </p:spPr>
        <p:txBody>
          <a:bodyPr anchor="t">
            <a:noAutofit/>
          </a:bodyPr>
          <a:lstStyle>
            <a:lvl1pPr algn="l">
              <a:defRPr sz="3000" b="1">
                <a:solidFill>
                  <a:srgbClr val="2D607D"/>
                </a:solidFill>
                <a:latin typeface="+mn-lt"/>
              </a:defRPr>
            </a:lvl1pPr>
          </a:lstStyle>
          <a:p>
            <a:r>
              <a:rPr lang="en-US" dirty="0"/>
              <a:t>Click to edit master title style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17585" y="2477293"/>
            <a:ext cx="4416833" cy="4084381"/>
          </a:xfrm>
        </p:spPr>
        <p:txBody>
          <a:bodyPr>
            <a:normAutofit/>
          </a:bodyPr>
          <a:lstStyle>
            <a:lvl1pPr marL="0" indent="0">
              <a:buFontTx/>
              <a:buNone/>
              <a:defRPr sz="2000">
                <a:solidFill>
                  <a:schemeClr val="tx1"/>
                </a:solidFill>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541336" y="2070957"/>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64078FC5-0CBC-0A4F-978D-8147B14222B1}"/>
              </a:ext>
            </a:extLst>
          </p:cNvPr>
          <p:cNvSpPr>
            <a:spLocks noGrp="1"/>
          </p:cNvSpPr>
          <p:nvPr>
            <p:ph type="pic" sz="quarter" idx="13" hasCustomPrompt="1"/>
          </p:nvPr>
        </p:nvSpPr>
        <p:spPr>
          <a:xfrm>
            <a:off x="6197599" y="257584"/>
            <a:ext cx="5520267" cy="2731277"/>
          </a:xfrm>
        </p:spPr>
        <p:txBody>
          <a:bodyPr/>
          <a:lstStyle/>
          <a:p>
            <a:r>
              <a:rPr lang="en-US" dirty="0"/>
              <a:t>Click on the icon to insert a picture</a:t>
            </a:r>
          </a:p>
        </p:txBody>
      </p:sp>
      <p:sp>
        <p:nvSpPr>
          <p:cNvPr id="11" name="Picture Placeholder 8">
            <a:extLst>
              <a:ext uri="{FF2B5EF4-FFF2-40B4-BE49-F238E27FC236}">
                <a16:creationId xmlns:a16="http://schemas.microsoft.com/office/drawing/2014/main" id="{F0EB397D-5109-8E40-8354-1274BB6863A1}"/>
              </a:ext>
            </a:extLst>
          </p:cNvPr>
          <p:cNvSpPr>
            <a:spLocks noGrp="1"/>
          </p:cNvSpPr>
          <p:nvPr>
            <p:ph type="pic" sz="quarter" idx="16" hasCustomPrompt="1"/>
          </p:nvPr>
        </p:nvSpPr>
        <p:spPr>
          <a:xfrm>
            <a:off x="6197599" y="3367055"/>
            <a:ext cx="5520267" cy="2574775"/>
          </a:xfrm>
        </p:spPr>
        <p:txBody>
          <a:bodyPr/>
          <a:lstStyle/>
          <a:p>
            <a:r>
              <a:rPr lang="en-US" dirty="0"/>
              <a:t>Click on the icon to insert a picture</a:t>
            </a:r>
          </a:p>
        </p:txBody>
      </p:sp>
      <p:sp>
        <p:nvSpPr>
          <p:cNvPr id="13" name="Text Placeholder 3">
            <a:extLst>
              <a:ext uri="{FF2B5EF4-FFF2-40B4-BE49-F238E27FC236}">
                <a16:creationId xmlns:a16="http://schemas.microsoft.com/office/drawing/2014/main" id="{DCC4B8E1-FE82-884B-8D4E-2F0059BE6286}"/>
              </a:ext>
            </a:extLst>
          </p:cNvPr>
          <p:cNvSpPr>
            <a:spLocks noGrp="1"/>
          </p:cNvSpPr>
          <p:nvPr>
            <p:ph type="body" sz="quarter" idx="17" hasCustomPrompt="1"/>
          </p:nvPr>
        </p:nvSpPr>
        <p:spPr>
          <a:xfrm>
            <a:off x="5138021" y="4509450"/>
            <a:ext cx="2052225" cy="2052224"/>
          </a:xfrm>
          <a:prstGeom prst="ellipse">
            <a:avLst/>
          </a:prstGeom>
          <a:solidFill>
            <a:srgbClr val="2D607D"/>
          </a:solidFill>
        </p:spPr>
        <p:txBody>
          <a:bodyPr>
            <a:normAutofit/>
          </a:bodyPr>
          <a:lstStyle>
            <a:lvl1pPr marL="0" indent="0" algn="ctr">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a:t>
            </a:r>
            <a:r>
              <a:rPr lang="en-US" dirty="0" err="1"/>
              <a:t>stylesa</a:t>
            </a:r>
            <a:endParaRPr lang="en-US" dirty="0"/>
          </a:p>
        </p:txBody>
      </p:sp>
      <p:sp>
        <p:nvSpPr>
          <p:cNvPr id="10" name="Rectangle 9">
            <a:extLst>
              <a:ext uri="{FF2B5EF4-FFF2-40B4-BE49-F238E27FC236}">
                <a16:creationId xmlns:a16="http://schemas.microsoft.com/office/drawing/2014/main" id="{14DABCD4-A6CD-3B4F-B48C-8BAB4FD2F52D}"/>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9902708" y="1474613"/>
            <a:ext cx="2052225" cy="2052224"/>
          </a:xfrm>
          <a:prstGeom prst="ellipse">
            <a:avLst/>
          </a:prstGeom>
          <a:solidFill>
            <a:srgbClr val="2D607D"/>
          </a:solidFill>
        </p:spPr>
        <p:txBody>
          <a:bodyPr>
            <a:normAutofit/>
          </a:bodyPr>
          <a:lstStyle>
            <a:lvl1pPr marL="0" indent="0" algn="ctr">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36506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rot="16200000">
            <a:off x="-2029417" y="2756339"/>
            <a:ext cx="6115796" cy="1434387"/>
          </a:xfrm>
        </p:spPr>
        <p:txBody>
          <a:bodyPr anchor="b">
            <a:noAutofit/>
          </a:bodyPr>
          <a:lstStyle>
            <a:lvl1pPr algn="r">
              <a:defRPr sz="5500" b="1">
                <a:solidFill>
                  <a:srgbClr val="2D607D"/>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7663375" y="1398283"/>
            <a:ext cx="4152574" cy="4346369"/>
          </a:xfrm>
        </p:spPr>
        <p:txBody>
          <a:bodyPr>
            <a:normAutofit/>
          </a:bodyPr>
          <a:lstStyle>
            <a:lvl1pPr marL="0" indent="0" algn="l">
              <a:buNone/>
              <a:defRPr sz="2800">
                <a:solidFill>
                  <a:srgbClr val="2D607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584CF3FD-FC66-0B42-AEA7-1A9E1A83FF73}"/>
              </a:ext>
            </a:extLst>
          </p:cNvPr>
          <p:cNvSpPr>
            <a:spLocks noGrp="1"/>
          </p:cNvSpPr>
          <p:nvPr>
            <p:ph type="pic" sz="quarter" idx="10"/>
          </p:nvPr>
        </p:nvSpPr>
        <p:spPr>
          <a:xfrm>
            <a:off x="1958975" y="415634"/>
            <a:ext cx="5226050" cy="6115795"/>
          </a:xfrm>
        </p:spPr>
        <p:txBody>
          <a:bodyPr/>
          <a:lstStyle/>
          <a:p>
            <a:r>
              <a:rPr lang="en-US"/>
              <a:t>Drag picture to placeholder or click icon to add</a:t>
            </a:r>
            <a:endParaRPr lang="en-US" dirty="0"/>
          </a:p>
        </p:txBody>
      </p:sp>
      <p:sp>
        <p:nvSpPr>
          <p:cNvPr id="8" name="Rectangle 7">
            <a:extLst>
              <a:ext uri="{FF2B5EF4-FFF2-40B4-BE49-F238E27FC236}">
                <a16:creationId xmlns:a16="http://schemas.microsoft.com/office/drawing/2014/main" id="{3F46A76C-0102-2A47-B31B-86340A7FD9D0}"/>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6627055" y="842697"/>
            <a:ext cx="2072639" cy="165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F0FB6-E8E4-5B4C-BB58-E037BDA0D723}"/>
              </a:ext>
            </a:extLst>
          </p:cNvPr>
          <p:cNvSpPr/>
          <p:nvPr userDrawn="1"/>
        </p:nvSpPr>
        <p:spPr>
          <a:xfrm>
            <a:off x="6627055" y="6184214"/>
            <a:ext cx="3263394" cy="179264"/>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969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rot="16200000">
            <a:off x="-1900387" y="2764597"/>
            <a:ext cx="6115796" cy="1417871"/>
          </a:xfrm>
        </p:spPr>
        <p:txBody>
          <a:bodyPr anchor="b">
            <a:noAutofit/>
          </a:bodyPr>
          <a:lstStyle>
            <a:lvl1pPr marL="36000" algn="r">
              <a:lnSpc>
                <a:spcPct val="100000"/>
              </a:lnSpc>
              <a:defRPr sz="5500" b="1">
                <a:solidFill>
                  <a:srgbClr val="FEBA1B"/>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7663375" y="1140031"/>
            <a:ext cx="4152574" cy="4602924"/>
          </a:xfr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6627055" y="849483"/>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13" name="Picture Placeholder 12">
            <a:extLst>
              <a:ext uri="{FF2B5EF4-FFF2-40B4-BE49-F238E27FC236}">
                <a16:creationId xmlns:a16="http://schemas.microsoft.com/office/drawing/2014/main" id="{584CF3FD-FC66-0B42-AEA7-1A9E1A83FF73}"/>
              </a:ext>
            </a:extLst>
          </p:cNvPr>
          <p:cNvSpPr>
            <a:spLocks noGrp="1"/>
          </p:cNvSpPr>
          <p:nvPr>
            <p:ph type="pic" sz="quarter" idx="10"/>
          </p:nvPr>
        </p:nvSpPr>
        <p:spPr>
          <a:xfrm>
            <a:off x="2079746" y="415634"/>
            <a:ext cx="5226050" cy="6115795"/>
          </a:xfrm>
        </p:spPr>
        <p:txBody>
          <a:bodyPr/>
          <a:lstStyle/>
          <a:p>
            <a:r>
              <a:rPr lang="en-US" dirty="0"/>
              <a:t>Drag picture to placeholder or click icon to add</a:t>
            </a:r>
          </a:p>
        </p:txBody>
      </p:sp>
      <p:sp>
        <p:nvSpPr>
          <p:cNvPr id="8" name="Rectangle 7">
            <a:extLst>
              <a:ext uri="{FF2B5EF4-FFF2-40B4-BE49-F238E27FC236}">
                <a16:creationId xmlns:a16="http://schemas.microsoft.com/office/drawing/2014/main" id="{55B96F12-9A26-6945-9180-0ED313A7CCEB}"/>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7005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12192000"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a:off x="5700153" y="383595"/>
            <a:ext cx="6115796" cy="1417871"/>
          </a:xfrm>
        </p:spPr>
        <p:txBody>
          <a:bodyPr anchor="b">
            <a:noAutofit/>
          </a:bodyPr>
          <a:lstStyle>
            <a:lvl1pPr marL="36000" algn="r">
              <a:lnSpc>
                <a:spcPct val="100000"/>
              </a:lnSpc>
              <a:defRPr sz="5000" b="1">
                <a:solidFill>
                  <a:srgbClr val="FEBA1B"/>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5700153" y="2185061"/>
            <a:ext cx="6115796" cy="3553904"/>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9739662" y="1894512"/>
            <a:ext cx="2072639" cy="165463"/>
          </a:xfrm>
          <a:prstGeom prst="rect">
            <a:avLst/>
          </a:prstGeom>
          <a:solidFill>
            <a:srgbClr val="95A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13" name="Picture Placeholder 12">
            <a:extLst>
              <a:ext uri="{FF2B5EF4-FFF2-40B4-BE49-F238E27FC236}">
                <a16:creationId xmlns:a16="http://schemas.microsoft.com/office/drawing/2014/main" id="{584CF3FD-FC66-0B42-AEA7-1A9E1A83FF73}"/>
              </a:ext>
            </a:extLst>
          </p:cNvPr>
          <p:cNvSpPr>
            <a:spLocks noGrp="1"/>
          </p:cNvSpPr>
          <p:nvPr>
            <p:ph type="pic" sz="quarter" idx="10"/>
          </p:nvPr>
        </p:nvSpPr>
        <p:spPr>
          <a:xfrm>
            <a:off x="237052" y="383595"/>
            <a:ext cx="5226050" cy="6115795"/>
          </a:xfrm>
        </p:spPr>
        <p:txBody>
          <a:bodyPr/>
          <a:lstStyle/>
          <a:p>
            <a:r>
              <a:rPr lang="en-US" dirty="0"/>
              <a:t>Drag picture to placeholder or click icon to add</a:t>
            </a:r>
          </a:p>
        </p:txBody>
      </p:sp>
      <p:sp>
        <p:nvSpPr>
          <p:cNvPr id="8" name="Rectangle 7">
            <a:extLst>
              <a:ext uri="{FF2B5EF4-FFF2-40B4-BE49-F238E27FC236}">
                <a16:creationId xmlns:a16="http://schemas.microsoft.com/office/drawing/2014/main" id="{0E2C2D45-3F98-E346-A293-59E1BF1FF543}"/>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35BC3EC-0AF9-C146-AEE2-088035DD2970}"/>
              </a:ext>
            </a:extLst>
          </p:cNvPr>
          <p:cNvSpPr/>
          <p:nvPr userDrawn="1"/>
        </p:nvSpPr>
        <p:spPr>
          <a:xfrm>
            <a:off x="5746160" y="6167932"/>
            <a:ext cx="3993502" cy="195546"/>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Tree>
    <p:extLst>
      <p:ext uri="{BB962C8B-B14F-4D97-AF65-F5344CB8AC3E}">
        <p14:creationId xmlns:p14="http://schemas.microsoft.com/office/powerpoint/2010/main" val="2658005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79C0A4-E108-3D41-9BEB-655B9820D97F}"/>
              </a:ext>
            </a:extLst>
          </p:cNvPr>
          <p:cNvSpPr/>
          <p:nvPr userDrawn="1"/>
        </p:nvSpPr>
        <p:spPr>
          <a:xfrm>
            <a:off x="0" y="0"/>
            <a:ext cx="3979333" cy="6858000"/>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0B2A0-6E7C-9146-8D69-4F41AE822E5F}"/>
              </a:ext>
            </a:extLst>
          </p:cNvPr>
          <p:cNvSpPr>
            <a:spLocks noGrp="1"/>
          </p:cNvSpPr>
          <p:nvPr>
            <p:ph type="title"/>
          </p:nvPr>
        </p:nvSpPr>
        <p:spPr>
          <a:xfrm>
            <a:off x="4345486" y="383595"/>
            <a:ext cx="7470463" cy="1417871"/>
          </a:xfrm>
        </p:spPr>
        <p:txBody>
          <a:bodyPr anchor="b">
            <a:noAutofit/>
          </a:bodyPr>
          <a:lstStyle>
            <a:lvl1pPr marL="36000" algn="l">
              <a:lnSpc>
                <a:spcPct val="100000"/>
              </a:lnSpc>
              <a:defRPr sz="5000" b="1">
                <a:solidFill>
                  <a:srgbClr val="FEBA1B"/>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4345486" y="2185060"/>
            <a:ext cx="7470463" cy="4346369"/>
          </a:xfrm>
        </p:spPr>
        <p:txBody>
          <a:bodyPr>
            <a:normAutofit/>
          </a:bodyPr>
          <a:lstStyle>
            <a:lvl1pPr marL="0" indent="0" algn="l">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4345486" y="189451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Text Placeholder 2">
            <a:extLst>
              <a:ext uri="{FF2B5EF4-FFF2-40B4-BE49-F238E27FC236}">
                <a16:creationId xmlns:a16="http://schemas.microsoft.com/office/drawing/2014/main" id="{68FA24B2-ADE9-D747-AA27-817E585A4481}"/>
              </a:ext>
            </a:extLst>
          </p:cNvPr>
          <p:cNvSpPr>
            <a:spLocks noGrp="1"/>
          </p:cNvSpPr>
          <p:nvPr>
            <p:ph type="body" idx="11"/>
          </p:nvPr>
        </p:nvSpPr>
        <p:spPr>
          <a:xfrm>
            <a:off x="366153" y="2066527"/>
            <a:ext cx="3325314" cy="4346369"/>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itle 1">
            <a:extLst>
              <a:ext uri="{FF2B5EF4-FFF2-40B4-BE49-F238E27FC236}">
                <a16:creationId xmlns:a16="http://schemas.microsoft.com/office/drawing/2014/main" id="{93E2A92C-2CD1-8349-A4E6-AFECCFFF4B86}"/>
              </a:ext>
            </a:extLst>
          </p:cNvPr>
          <p:cNvSpPr txBox="1">
            <a:spLocks/>
          </p:cNvSpPr>
          <p:nvPr userDrawn="1"/>
        </p:nvSpPr>
        <p:spPr>
          <a:xfrm>
            <a:off x="383087" y="383595"/>
            <a:ext cx="3308380" cy="1417871"/>
          </a:xfrm>
          <a:prstGeom prst="rect">
            <a:avLst/>
          </a:prstGeom>
        </p:spPr>
        <p:txBody>
          <a:bodyPr vert="horz" lIns="91440" tIns="45720" rIns="91440" bIns="45720" rtlCol="0" anchor="b">
            <a:noAutofit/>
          </a:bodyPr>
          <a:lstStyle>
            <a:lvl1pPr marL="36000" algn="r" defTabSz="914400" rtl="0" eaLnBrk="1" latinLnBrk="0" hangingPunct="1">
              <a:lnSpc>
                <a:spcPct val="100000"/>
              </a:lnSpc>
              <a:spcBef>
                <a:spcPct val="0"/>
              </a:spcBef>
              <a:buNone/>
              <a:defRPr sz="5000" b="1" kern="1200">
                <a:solidFill>
                  <a:srgbClr val="FEBA1B"/>
                </a:solidFill>
                <a:latin typeface="+mn-lt"/>
                <a:ea typeface="+mj-ea"/>
                <a:cs typeface="+mj-cs"/>
              </a:defRPr>
            </a:lvl1pPr>
          </a:lstStyle>
          <a:p>
            <a:pPr algn="l"/>
            <a:r>
              <a:rPr lang="en-US" sz="2500" dirty="0"/>
              <a:t>Click to edit Master title style</a:t>
            </a:r>
          </a:p>
          <a:p>
            <a:pPr algn="l"/>
            <a:endParaRPr lang="en-US" sz="2500" dirty="0"/>
          </a:p>
        </p:txBody>
      </p:sp>
      <p:sp>
        <p:nvSpPr>
          <p:cNvPr id="10" name="Rectangle 9">
            <a:extLst>
              <a:ext uri="{FF2B5EF4-FFF2-40B4-BE49-F238E27FC236}">
                <a16:creationId xmlns:a16="http://schemas.microsoft.com/office/drawing/2014/main" id="{CF619D16-26A0-5A4D-8A40-F2304AFBF3EF}"/>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605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B2A0-6E7C-9146-8D69-4F41AE822E5F}"/>
              </a:ext>
            </a:extLst>
          </p:cNvPr>
          <p:cNvSpPr>
            <a:spLocks noGrp="1"/>
          </p:cNvSpPr>
          <p:nvPr>
            <p:ph type="title" hasCustomPrompt="1"/>
          </p:nvPr>
        </p:nvSpPr>
        <p:spPr>
          <a:xfrm>
            <a:off x="400019" y="476641"/>
            <a:ext cx="7575581" cy="1417871"/>
          </a:xfrm>
        </p:spPr>
        <p:txBody>
          <a:bodyPr anchor="b">
            <a:noAutofit/>
          </a:bodyPr>
          <a:lstStyle>
            <a:lvl1pPr marL="36000" algn="l">
              <a:lnSpc>
                <a:spcPct val="100000"/>
              </a:lnSpc>
              <a:defRPr sz="4000" b="1">
                <a:solidFill>
                  <a:srgbClr val="2D607D"/>
                </a:solidFill>
                <a:latin typeface="+mn-lt"/>
              </a:defRPr>
            </a:lvl1p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5700153" y="2185060"/>
            <a:ext cx="6115796" cy="4346369"/>
          </a:xfrm>
        </p:spPr>
        <p:txBody>
          <a:bodyPr>
            <a:normAutofit/>
          </a:bodyPr>
          <a:lstStyle>
            <a:lvl1pPr marL="0" indent="0" algn="l">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10119361" y="31117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Text Placeholder 2">
            <a:extLst>
              <a:ext uri="{FF2B5EF4-FFF2-40B4-BE49-F238E27FC236}">
                <a16:creationId xmlns:a16="http://schemas.microsoft.com/office/drawing/2014/main" id="{0E84E43D-BB47-B745-9A78-F2B9E3E28158}"/>
              </a:ext>
            </a:extLst>
          </p:cNvPr>
          <p:cNvSpPr>
            <a:spLocks noGrp="1"/>
          </p:cNvSpPr>
          <p:nvPr>
            <p:ph type="body" idx="10"/>
          </p:nvPr>
        </p:nvSpPr>
        <p:spPr>
          <a:xfrm>
            <a:off x="400019" y="2185060"/>
            <a:ext cx="5069448" cy="4346369"/>
          </a:xfrm>
        </p:spPr>
        <p:txBody>
          <a:bodyPr>
            <a:normAutofit/>
          </a:bodyPr>
          <a:lstStyle>
            <a:lvl1pPr marL="0" indent="0" algn="l">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62149432-EE1E-F244-B0ED-85D132E3A17A}"/>
              </a:ext>
            </a:extLst>
          </p:cNvPr>
          <p:cNvSpPr/>
          <p:nvPr userDrawn="1"/>
        </p:nvSpPr>
        <p:spPr>
          <a:xfrm rot="5400000">
            <a:off x="-929620"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7" name="Rectangle 6">
            <a:extLst>
              <a:ext uri="{FF2B5EF4-FFF2-40B4-BE49-F238E27FC236}">
                <a16:creationId xmlns:a16="http://schemas.microsoft.com/office/drawing/2014/main" id="{CAC85248-962E-524E-96B9-147D8E472246}"/>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5507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B2A0-6E7C-9146-8D69-4F41AE822E5F}"/>
              </a:ext>
            </a:extLst>
          </p:cNvPr>
          <p:cNvSpPr>
            <a:spLocks noGrp="1"/>
          </p:cNvSpPr>
          <p:nvPr>
            <p:ph type="title" hasCustomPrompt="1"/>
          </p:nvPr>
        </p:nvSpPr>
        <p:spPr>
          <a:xfrm>
            <a:off x="400019" y="647700"/>
            <a:ext cx="5069448" cy="1708419"/>
          </a:xfrm>
        </p:spPr>
        <p:txBody>
          <a:bodyPr anchor="b">
            <a:noAutofit/>
          </a:bodyPr>
          <a:lstStyle>
            <a:lvl1pPr marL="36000" algn="l">
              <a:lnSpc>
                <a:spcPct val="100000"/>
              </a:lnSpc>
              <a:defRPr sz="3600" b="1">
                <a:solidFill>
                  <a:schemeClr val="bg1"/>
                </a:solidFill>
                <a:latin typeface="+mn-lt"/>
              </a:defRPr>
            </a:lvl1p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3F81370E-94F0-1E46-86FA-B617EAFBF798}"/>
              </a:ext>
            </a:extLst>
          </p:cNvPr>
          <p:cNvSpPr>
            <a:spLocks noGrp="1"/>
          </p:cNvSpPr>
          <p:nvPr>
            <p:ph type="body" idx="1"/>
          </p:nvPr>
        </p:nvSpPr>
        <p:spPr>
          <a:xfrm>
            <a:off x="5700153" y="647700"/>
            <a:ext cx="6115796" cy="5883729"/>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0D6FF501-6749-0340-B62C-7F6124751A9D}"/>
              </a:ext>
            </a:extLst>
          </p:cNvPr>
          <p:cNvSpPr/>
          <p:nvPr userDrawn="1"/>
        </p:nvSpPr>
        <p:spPr>
          <a:xfrm>
            <a:off x="10119361" y="31117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Text Placeholder 2">
            <a:extLst>
              <a:ext uri="{FF2B5EF4-FFF2-40B4-BE49-F238E27FC236}">
                <a16:creationId xmlns:a16="http://schemas.microsoft.com/office/drawing/2014/main" id="{0E84E43D-BB47-B745-9A78-F2B9E3E28158}"/>
              </a:ext>
            </a:extLst>
          </p:cNvPr>
          <p:cNvSpPr>
            <a:spLocks noGrp="1"/>
          </p:cNvSpPr>
          <p:nvPr>
            <p:ph type="body" idx="10"/>
          </p:nvPr>
        </p:nvSpPr>
        <p:spPr>
          <a:xfrm>
            <a:off x="400019" y="2609850"/>
            <a:ext cx="5069448" cy="3921579"/>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62149432-EE1E-F244-B0ED-85D132E3A17A}"/>
              </a:ext>
            </a:extLst>
          </p:cNvPr>
          <p:cNvSpPr/>
          <p:nvPr userDrawn="1"/>
        </p:nvSpPr>
        <p:spPr>
          <a:xfrm rot="5400000">
            <a:off x="-929620"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7" name="Rectangle 6">
            <a:extLst>
              <a:ext uri="{FF2B5EF4-FFF2-40B4-BE49-F238E27FC236}">
                <a16:creationId xmlns:a16="http://schemas.microsoft.com/office/drawing/2014/main" id="{CAC85248-962E-524E-96B9-147D8E472246}"/>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5468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2D607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81370E-94F0-1E46-86FA-B617EAFBF798}"/>
              </a:ext>
            </a:extLst>
          </p:cNvPr>
          <p:cNvSpPr>
            <a:spLocks noGrp="1"/>
          </p:cNvSpPr>
          <p:nvPr>
            <p:ph type="body" idx="1" hasCustomPrompt="1"/>
          </p:nvPr>
        </p:nvSpPr>
        <p:spPr>
          <a:xfrm>
            <a:off x="1076090" y="1529920"/>
            <a:ext cx="9637918" cy="542719"/>
          </a:xfrm>
        </p:spPr>
        <p:txBody>
          <a:bodyPr>
            <a:normAutofit/>
          </a:bodyPr>
          <a:lstStyle>
            <a:lvl1pPr marL="0" indent="0" algn="l">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Engage</a:t>
            </a:r>
          </a:p>
        </p:txBody>
      </p:sp>
      <p:cxnSp>
        <p:nvCxnSpPr>
          <p:cNvPr id="5" name="Straight Connector 4">
            <a:extLst>
              <a:ext uri="{FF2B5EF4-FFF2-40B4-BE49-F238E27FC236}">
                <a16:creationId xmlns:a16="http://schemas.microsoft.com/office/drawing/2014/main" id="{13BC77E9-9E98-2B4C-B2C2-A6BD94589E6E}"/>
              </a:ext>
            </a:extLst>
          </p:cNvPr>
          <p:cNvCxnSpPr>
            <a:cxnSpLocks/>
          </p:cNvCxnSpPr>
          <p:nvPr userDrawn="1"/>
        </p:nvCxnSpPr>
        <p:spPr>
          <a:xfrm>
            <a:off x="1076090" y="2258385"/>
            <a:ext cx="9637918" cy="0"/>
          </a:xfrm>
          <a:prstGeom prst="line">
            <a:avLst/>
          </a:prstGeom>
          <a:ln w="95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5DD8DED-CE8F-ED45-952D-8F9B8F9E37CE}"/>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947425-F486-FC4D-A22E-57DE02EE6137}"/>
              </a:ext>
            </a:extLst>
          </p:cNvPr>
          <p:cNvSpPr/>
          <p:nvPr userDrawn="1"/>
        </p:nvSpPr>
        <p:spPr>
          <a:xfrm rot="5400000">
            <a:off x="-953588" y="95358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Oval 7">
            <a:extLst>
              <a:ext uri="{FF2B5EF4-FFF2-40B4-BE49-F238E27FC236}">
                <a16:creationId xmlns:a16="http://schemas.microsoft.com/office/drawing/2014/main" id="{F729EA47-6C20-E646-9D5F-976B9B42576A}"/>
              </a:ext>
            </a:extLst>
          </p:cNvPr>
          <p:cNvSpPr/>
          <p:nvPr userDrawn="1"/>
        </p:nvSpPr>
        <p:spPr>
          <a:xfrm>
            <a:off x="9701444" y="1370244"/>
            <a:ext cx="1356159" cy="1356159"/>
          </a:xfrm>
          <a:prstGeom prst="ellipse">
            <a:avLst/>
          </a:prstGeom>
          <a:solidFill>
            <a:schemeClr val="bg1">
              <a:lumMod val="95000"/>
            </a:schemeClr>
          </a:solidFill>
          <a:ln>
            <a:solidFill>
              <a:srgbClr val="FEB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55117-3204-A141-95F6-6C388A261EDC}"/>
              </a:ext>
            </a:extLst>
          </p:cNvPr>
          <p:cNvSpPr/>
          <p:nvPr userDrawn="1"/>
        </p:nvSpPr>
        <p:spPr>
          <a:xfrm>
            <a:off x="9487140" y="1181818"/>
            <a:ext cx="1800834" cy="180083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6365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2D607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81370E-94F0-1E46-86FA-B617EAFBF798}"/>
              </a:ext>
            </a:extLst>
          </p:cNvPr>
          <p:cNvSpPr>
            <a:spLocks noGrp="1"/>
          </p:cNvSpPr>
          <p:nvPr>
            <p:ph type="body" idx="1" hasCustomPrompt="1"/>
          </p:nvPr>
        </p:nvSpPr>
        <p:spPr>
          <a:xfrm>
            <a:off x="1076090" y="1529920"/>
            <a:ext cx="9637918" cy="542719"/>
          </a:xfrm>
        </p:spPr>
        <p:txBody>
          <a:bodyPr>
            <a:normAutofit/>
          </a:bodyPr>
          <a:lstStyle>
            <a:lvl1pPr marL="0" indent="0" algn="l">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Act</a:t>
            </a:r>
          </a:p>
        </p:txBody>
      </p:sp>
      <p:cxnSp>
        <p:nvCxnSpPr>
          <p:cNvPr id="5" name="Straight Connector 4">
            <a:extLst>
              <a:ext uri="{FF2B5EF4-FFF2-40B4-BE49-F238E27FC236}">
                <a16:creationId xmlns:a16="http://schemas.microsoft.com/office/drawing/2014/main" id="{13BC77E9-9E98-2B4C-B2C2-A6BD94589E6E}"/>
              </a:ext>
            </a:extLst>
          </p:cNvPr>
          <p:cNvCxnSpPr>
            <a:cxnSpLocks/>
          </p:cNvCxnSpPr>
          <p:nvPr userDrawn="1"/>
        </p:nvCxnSpPr>
        <p:spPr>
          <a:xfrm>
            <a:off x="1076090" y="2258385"/>
            <a:ext cx="9637918" cy="0"/>
          </a:xfrm>
          <a:prstGeom prst="line">
            <a:avLst/>
          </a:prstGeom>
          <a:ln w="95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5DD8DED-CE8F-ED45-952D-8F9B8F9E37CE}"/>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947425-F486-FC4D-A22E-57DE02EE6137}"/>
              </a:ext>
            </a:extLst>
          </p:cNvPr>
          <p:cNvSpPr/>
          <p:nvPr userDrawn="1"/>
        </p:nvSpPr>
        <p:spPr>
          <a:xfrm rot="5400000">
            <a:off x="-953588" y="95358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Oval 7">
            <a:extLst>
              <a:ext uri="{FF2B5EF4-FFF2-40B4-BE49-F238E27FC236}">
                <a16:creationId xmlns:a16="http://schemas.microsoft.com/office/drawing/2014/main" id="{F729EA47-6C20-E646-9D5F-976B9B42576A}"/>
              </a:ext>
            </a:extLst>
          </p:cNvPr>
          <p:cNvSpPr/>
          <p:nvPr userDrawn="1"/>
        </p:nvSpPr>
        <p:spPr>
          <a:xfrm>
            <a:off x="9701444" y="1370244"/>
            <a:ext cx="1356159" cy="1356159"/>
          </a:xfrm>
          <a:prstGeom prst="ellipse">
            <a:avLst/>
          </a:prstGeom>
          <a:solidFill>
            <a:schemeClr val="bg1">
              <a:lumMod val="95000"/>
            </a:schemeClr>
          </a:solidFill>
          <a:ln>
            <a:solidFill>
              <a:srgbClr val="FEB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99BB5A-8C42-9F43-A674-ACAA64F93713}"/>
              </a:ext>
            </a:extLst>
          </p:cNvPr>
          <p:cNvPicPr>
            <a:picLocks noChangeAspect="1"/>
          </p:cNvPicPr>
          <p:nvPr userDrawn="1"/>
        </p:nvPicPr>
        <p:blipFill>
          <a:blip r:embed="rId3"/>
          <a:stretch>
            <a:fillRect/>
          </a:stretch>
        </p:blipFill>
        <p:spPr>
          <a:xfrm>
            <a:off x="9535852" y="1270087"/>
            <a:ext cx="1707403" cy="1707403"/>
          </a:xfrm>
          <a:prstGeom prst="rect">
            <a:avLst/>
          </a:prstGeom>
        </p:spPr>
      </p:pic>
    </p:spTree>
    <p:extLst>
      <p:ext uri="{BB962C8B-B14F-4D97-AF65-F5344CB8AC3E}">
        <p14:creationId xmlns:p14="http://schemas.microsoft.com/office/powerpoint/2010/main" val="340946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BFEC16-8A64-C14B-9605-B35236E91248}"/>
              </a:ext>
            </a:extLst>
          </p:cNvPr>
          <p:cNvSpPr/>
          <p:nvPr userDrawn="1"/>
        </p:nvSpPr>
        <p:spPr>
          <a:xfrm>
            <a:off x="0" y="-4058"/>
            <a:ext cx="12192000" cy="6862058"/>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13505" y="652506"/>
            <a:ext cx="11495318" cy="688613"/>
          </a:xfrm>
        </p:spPr>
        <p:txBody>
          <a:bodyPr>
            <a:normAutofit/>
          </a:bodyPr>
          <a:lstStyle>
            <a:lvl1pPr>
              <a:defRPr sz="3200" b="1">
                <a:solidFill>
                  <a:schemeClr val="bg1">
                    <a:lumMod val="95000"/>
                  </a:schemeClr>
                </a:solidFill>
                <a:latin typeface="+mn-lt"/>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33028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39B61C-4497-E146-9394-F1F4FE362483}"/>
              </a:ext>
            </a:extLst>
          </p:cNvPr>
          <p:cNvSpPr>
            <a:spLocks noGrp="1"/>
          </p:cNvSpPr>
          <p:nvPr>
            <p:ph type="body" sz="quarter" idx="15"/>
          </p:nvPr>
        </p:nvSpPr>
        <p:spPr>
          <a:xfrm>
            <a:off x="314051" y="1593669"/>
            <a:ext cx="3090863" cy="4888093"/>
          </a:xfrm>
        </p:spPr>
        <p:txBody>
          <a:bodyPr>
            <a:normAutofit/>
          </a:bodyPr>
          <a:lstStyle>
            <a:lvl1pPr marL="0" indent="0">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D7E5846D-29B9-2043-A66A-E25FEDAF740D}"/>
              </a:ext>
            </a:extLst>
          </p:cNvPr>
          <p:cNvSpPr>
            <a:spLocks noGrp="1"/>
          </p:cNvSpPr>
          <p:nvPr>
            <p:ph type="pic" sz="quarter" idx="16"/>
          </p:nvPr>
        </p:nvSpPr>
        <p:spPr>
          <a:xfrm>
            <a:off x="4119564" y="1759132"/>
            <a:ext cx="3787820" cy="4726804"/>
          </a:xfrm>
        </p:spPr>
        <p:txBody>
          <a:body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4119563" y="159366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6">
            <a:extLst>
              <a:ext uri="{FF2B5EF4-FFF2-40B4-BE49-F238E27FC236}">
                <a16:creationId xmlns:a16="http://schemas.microsoft.com/office/drawing/2014/main" id="{6FD9643B-1B5F-6B4F-BE22-540EFF710CF6}"/>
              </a:ext>
            </a:extLst>
          </p:cNvPr>
          <p:cNvSpPr>
            <a:spLocks noGrp="1"/>
          </p:cNvSpPr>
          <p:nvPr>
            <p:ph type="pic" sz="quarter" idx="17"/>
          </p:nvPr>
        </p:nvSpPr>
        <p:spPr>
          <a:xfrm>
            <a:off x="8020574" y="1606733"/>
            <a:ext cx="3788249" cy="4724494"/>
          </a:xfrm>
        </p:spPr>
        <p:txBody>
          <a:bodyPr/>
          <a:lstStyle/>
          <a:p>
            <a:r>
              <a:rPr lang="en-US"/>
              <a:t>Drag picture to placeholder or click icon to add</a:t>
            </a:r>
            <a:endParaRPr lang="en-US" dirty="0"/>
          </a:p>
        </p:txBody>
      </p:sp>
      <p:sp>
        <p:nvSpPr>
          <p:cNvPr id="16" name="Rectangle 15">
            <a:extLst>
              <a:ext uri="{FF2B5EF4-FFF2-40B4-BE49-F238E27FC236}">
                <a16:creationId xmlns:a16="http://schemas.microsoft.com/office/drawing/2014/main" id="{639AB468-E3B7-AA42-A0FF-5E441A958552}"/>
              </a:ext>
            </a:extLst>
          </p:cNvPr>
          <p:cNvSpPr/>
          <p:nvPr userDrawn="1"/>
        </p:nvSpPr>
        <p:spPr>
          <a:xfrm>
            <a:off x="9753602" y="632918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50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2D607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81370E-94F0-1E46-86FA-B617EAFBF798}"/>
              </a:ext>
            </a:extLst>
          </p:cNvPr>
          <p:cNvSpPr>
            <a:spLocks noGrp="1"/>
          </p:cNvSpPr>
          <p:nvPr>
            <p:ph type="body" idx="1" hasCustomPrompt="1"/>
          </p:nvPr>
        </p:nvSpPr>
        <p:spPr>
          <a:xfrm>
            <a:off x="1076090" y="1529920"/>
            <a:ext cx="9637918" cy="542719"/>
          </a:xfrm>
        </p:spPr>
        <p:txBody>
          <a:bodyPr>
            <a:normAutofit/>
          </a:bodyPr>
          <a:lstStyle>
            <a:lvl1pPr marL="0" indent="0" algn="l">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Track</a:t>
            </a:r>
          </a:p>
        </p:txBody>
      </p:sp>
      <p:cxnSp>
        <p:nvCxnSpPr>
          <p:cNvPr id="5" name="Straight Connector 4">
            <a:extLst>
              <a:ext uri="{FF2B5EF4-FFF2-40B4-BE49-F238E27FC236}">
                <a16:creationId xmlns:a16="http://schemas.microsoft.com/office/drawing/2014/main" id="{13BC77E9-9E98-2B4C-B2C2-A6BD94589E6E}"/>
              </a:ext>
            </a:extLst>
          </p:cNvPr>
          <p:cNvCxnSpPr>
            <a:cxnSpLocks/>
          </p:cNvCxnSpPr>
          <p:nvPr userDrawn="1"/>
        </p:nvCxnSpPr>
        <p:spPr>
          <a:xfrm>
            <a:off x="1076090" y="2258385"/>
            <a:ext cx="9637918" cy="0"/>
          </a:xfrm>
          <a:prstGeom prst="line">
            <a:avLst/>
          </a:prstGeom>
          <a:ln w="95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5DD8DED-CE8F-ED45-952D-8F9B8F9E37CE}"/>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947425-F486-FC4D-A22E-57DE02EE6137}"/>
              </a:ext>
            </a:extLst>
          </p:cNvPr>
          <p:cNvSpPr/>
          <p:nvPr userDrawn="1"/>
        </p:nvSpPr>
        <p:spPr>
          <a:xfrm rot="5400000">
            <a:off x="-953588" y="95358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Oval 7">
            <a:extLst>
              <a:ext uri="{FF2B5EF4-FFF2-40B4-BE49-F238E27FC236}">
                <a16:creationId xmlns:a16="http://schemas.microsoft.com/office/drawing/2014/main" id="{F729EA47-6C20-E646-9D5F-976B9B42576A}"/>
              </a:ext>
            </a:extLst>
          </p:cNvPr>
          <p:cNvSpPr/>
          <p:nvPr userDrawn="1"/>
        </p:nvSpPr>
        <p:spPr>
          <a:xfrm>
            <a:off x="9701444" y="1370244"/>
            <a:ext cx="1356159" cy="1356159"/>
          </a:xfrm>
          <a:prstGeom prst="ellipse">
            <a:avLst/>
          </a:prstGeom>
          <a:solidFill>
            <a:schemeClr val="bg1">
              <a:lumMod val="95000"/>
            </a:schemeClr>
          </a:solidFill>
          <a:ln>
            <a:solidFill>
              <a:srgbClr val="FEB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601D7F-FF28-7245-9D1C-0C7B3E3D0A02}"/>
              </a:ext>
            </a:extLst>
          </p:cNvPr>
          <p:cNvPicPr>
            <a:picLocks noChangeAspect="1"/>
          </p:cNvPicPr>
          <p:nvPr userDrawn="1"/>
        </p:nvPicPr>
        <p:blipFill>
          <a:blip r:embed="rId3"/>
          <a:stretch>
            <a:fillRect/>
          </a:stretch>
        </p:blipFill>
        <p:spPr>
          <a:xfrm>
            <a:off x="9483055" y="1199693"/>
            <a:ext cx="1852600" cy="1852600"/>
          </a:xfrm>
          <a:prstGeom prst="rect">
            <a:avLst/>
          </a:prstGeom>
        </p:spPr>
      </p:pic>
    </p:spTree>
    <p:extLst>
      <p:ext uri="{BB962C8B-B14F-4D97-AF65-F5344CB8AC3E}">
        <p14:creationId xmlns:p14="http://schemas.microsoft.com/office/powerpoint/2010/main" val="1520928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rgbClr val="2D607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81370E-94F0-1E46-86FA-B617EAFBF798}"/>
              </a:ext>
            </a:extLst>
          </p:cNvPr>
          <p:cNvSpPr>
            <a:spLocks noGrp="1"/>
          </p:cNvSpPr>
          <p:nvPr>
            <p:ph type="body" idx="1" hasCustomPrompt="1"/>
          </p:nvPr>
        </p:nvSpPr>
        <p:spPr>
          <a:xfrm>
            <a:off x="1076090" y="1529920"/>
            <a:ext cx="9637918" cy="542719"/>
          </a:xfrm>
        </p:spPr>
        <p:txBody>
          <a:bodyPr>
            <a:normAutofit/>
          </a:bodyPr>
          <a:lstStyle>
            <a:lvl1pPr marL="0" indent="0" algn="l">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Cross-cutting</a:t>
            </a:r>
          </a:p>
        </p:txBody>
      </p:sp>
      <p:cxnSp>
        <p:nvCxnSpPr>
          <p:cNvPr id="5" name="Straight Connector 4">
            <a:extLst>
              <a:ext uri="{FF2B5EF4-FFF2-40B4-BE49-F238E27FC236}">
                <a16:creationId xmlns:a16="http://schemas.microsoft.com/office/drawing/2014/main" id="{13BC77E9-9E98-2B4C-B2C2-A6BD94589E6E}"/>
              </a:ext>
            </a:extLst>
          </p:cNvPr>
          <p:cNvCxnSpPr>
            <a:cxnSpLocks/>
          </p:cNvCxnSpPr>
          <p:nvPr userDrawn="1"/>
        </p:nvCxnSpPr>
        <p:spPr>
          <a:xfrm>
            <a:off x="1076090" y="2258385"/>
            <a:ext cx="9637918" cy="0"/>
          </a:xfrm>
          <a:prstGeom prst="line">
            <a:avLst/>
          </a:prstGeom>
          <a:ln w="95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5DD8DED-CE8F-ED45-952D-8F9B8F9E37CE}"/>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947425-F486-FC4D-A22E-57DE02EE6137}"/>
              </a:ext>
            </a:extLst>
          </p:cNvPr>
          <p:cNvSpPr/>
          <p:nvPr userDrawn="1"/>
        </p:nvSpPr>
        <p:spPr>
          <a:xfrm rot="5400000">
            <a:off x="-953588" y="953588"/>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A1B"/>
              </a:solidFill>
            </a:endParaRPr>
          </a:p>
        </p:txBody>
      </p:sp>
      <p:sp>
        <p:nvSpPr>
          <p:cNvPr id="8" name="Oval 7">
            <a:extLst>
              <a:ext uri="{FF2B5EF4-FFF2-40B4-BE49-F238E27FC236}">
                <a16:creationId xmlns:a16="http://schemas.microsoft.com/office/drawing/2014/main" id="{F729EA47-6C20-E646-9D5F-976B9B42576A}"/>
              </a:ext>
            </a:extLst>
          </p:cNvPr>
          <p:cNvSpPr/>
          <p:nvPr userDrawn="1"/>
        </p:nvSpPr>
        <p:spPr>
          <a:xfrm>
            <a:off x="9701444" y="1370244"/>
            <a:ext cx="1356159" cy="1356159"/>
          </a:xfrm>
          <a:prstGeom prst="ellipse">
            <a:avLst/>
          </a:prstGeom>
          <a:solidFill>
            <a:schemeClr val="bg1">
              <a:lumMod val="95000"/>
            </a:schemeClr>
          </a:solidFill>
          <a:ln>
            <a:solidFill>
              <a:srgbClr val="FEBA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601D7F-FF28-7245-9D1C-0C7B3E3D0A02}"/>
              </a:ext>
            </a:extLst>
          </p:cNvPr>
          <p:cNvPicPr>
            <a:picLocks noChangeAspect="1"/>
          </p:cNvPicPr>
          <p:nvPr userDrawn="1"/>
        </p:nvPicPr>
        <p:blipFill>
          <a:blip r:embed="rId3"/>
          <a:stretch>
            <a:fillRect/>
          </a:stretch>
        </p:blipFill>
        <p:spPr>
          <a:xfrm>
            <a:off x="9509796" y="1227368"/>
            <a:ext cx="1768029" cy="1356159"/>
          </a:xfrm>
          <a:prstGeom prst="rect">
            <a:avLst/>
          </a:prstGeom>
        </p:spPr>
      </p:pic>
    </p:spTree>
    <p:extLst>
      <p:ext uri="{BB962C8B-B14F-4D97-AF65-F5344CB8AC3E}">
        <p14:creationId xmlns:p14="http://schemas.microsoft.com/office/powerpoint/2010/main" val="1457897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116EB1-6C7E-6E40-B05A-7FB6F6926CFB}"/>
              </a:ext>
            </a:extLst>
          </p:cNvPr>
          <p:cNvSpPr>
            <a:spLocks noGrp="1"/>
          </p:cNvSpPr>
          <p:nvPr>
            <p:ph type="title"/>
          </p:nvPr>
        </p:nvSpPr>
        <p:spPr>
          <a:xfrm>
            <a:off x="1076090" y="-57808"/>
            <a:ext cx="10673085" cy="1434387"/>
          </a:xfrm>
        </p:spPr>
        <p:txBody>
          <a:bodyPr anchor="b">
            <a:noAutofit/>
          </a:bodyPr>
          <a:lstStyle>
            <a:lvl1pPr algn="l">
              <a:defRPr sz="6000" b="1">
                <a:solidFill>
                  <a:schemeClr val="bg1"/>
                </a:solidFill>
                <a:latin typeface="+mn-lt"/>
              </a:defRPr>
            </a:lvl1pPr>
          </a:lstStyle>
          <a:p>
            <a:r>
              <a:rPr lang="en-US" dirty="0"/>
              <a:t>Click to edit Master title style</a:t>
            </a:r>
          </a:p>
        </p:txBody>
      </p:sp>
      <p:sp>
        <p:nvSpPr>
          <p:cNvPr id="7" name="Text Placeholder 2">
            <a:extLst>
              <a:ext uri="{FF2B5EF4-FFF2-40B4-BE49-F238E27FC236}">
                <a16:creationId xmlns:a16="http://schemas.microsoft.com/office/drawing/2014/main" id="{144A5538-1623-D34D-9D37-58D5B0B7F9FE}"/>
              </a:ext>
            </a:extLst>
          </p:cNvPr>
          <p:cNvSpPr>
            <a:spLocks noGrp="1"/>
          </p:cNvSpPr>
          <p:nvPr>
            <p:ph type="body" idx="1"/>
          </p:nvPr>
        </p:nvSpPr>
        <p:spPr>
          <a:xfrm>
            <a:off x="1076090" y="1598464"/>
            <a:ext cx="9637918" cy="747921"/>
          </a:xfrm>
        </p:spPr>
        <p:txBody>
          <a:bodyPr>
            <a:normAutofit/>
          </a:bodyPr>
          <a:lstStyle>
            <a:lvl1pPr marL="0" indent="0" algn="l">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74787CEE-4D0B-C343-9248-EB611AE5434F}"/>
              </a:ext>
            </a:extLst>
          </p:cNvPr>
          <p:cNvCxnSpPr>
            <a:cxnSpLocks/>
          </p:cNvCxnSpPr>
          <p:nvPr userDrawn="1"/>
        </p:nvCxnSpPr>
        <p:spPr>
          <a:xfrm>
            <a:off x="1076090" y="2639683"/>
            <a:ext cx="10474226" cy="0"/>
          </a:xfrm>
          <a:prstGeom prst="line">
            <a:avLst/>
          </a:prstGeom>
          <a:ln w="95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3CE074-EEB0-0F41-8040-DEBB9F6FE147}"/>
              </a:ext>
            </a:extLst>
          </p:cNvPr>
          <p:cNvSpPr/>
          <p:nvPr userDrawn="1"/>
        </p:nvSpPr>
        <p:spPr>
          <a:xfrm rot="16200000">
            <a:off x="-1226915" y="1226914"/>
            <a:ext cx="2639683" cy="185854"/>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D1EC5C-9B92-D040-AB61-1F6DA6774C76}"/>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5187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CCEA-58EB-C744-B6F5-18CC36CB8943}"/>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9C7333-BEFE-E248-8F8A-0E3341595C7B}"/>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965832-565C-8345-9F0C-88EC655691B0}"/>
              </a:ext>
            </a:extLst>
          </p:cNvPr>
          <p:cNvSpPr>
            <a:spLocks noGrp="1"/>
          </p:cNvSpPr>
          <p:nvPr>
            <p:ph type="title"/>
          </p:nvPr>
        </p:nvSpPr>
        <p:spPr>
          <a:xfrm>
            <a:off x="686392" y="589964"/>
            <a:ext cx="10785171" cy="728197"/>
          </a:xfrm>
        </p:spPr>
        <p:txBody>
          <a:bodyPr anchor="t"/>
          <a:lstStyle>
            <a:lvl1pPr>
              <a:defRPr b="1">
                <a:solidFill>
                  <a:srgbClr val="2D607D"/>
                </a:solidFill>
                <a:latin typeface="+mn-lt"/>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505FEF27-38B2-B241-BDF8-4486EEDA337A}"/>
              </a:ext>
            </a:extLst>
          </p:cNvPr>
          <p:cNvSpPr/>
          <p:nvPr userDrawn="1"/>
        </p:nvSpPr>
        <p:spPr>
          <a:xfrm>
            <a:off x="10566755" y="5997473"/>
            <a:ext cx="1278501" cy="606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964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0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BFEC16-8A64-C14B-9605-B35236E91248}"/>
              </a:ext>
            </a:extLst>
          </p:cNvPr>
          <p:cNvSpPr/>
          <p:nvPr userDrawn="1"/>
        </p:nvSpPr>
        <p:spPr>
          <a:xfrm>
            <a:off x="0" y="-4058"/>
            <a:ext cx="12192000" cy="6862058"/>
          </a:xfrm>
          <a:prstGeom prst="rect">
            <a:avLst/>
          </a:prstGeom>
          <a:solidFill>
            <a:srgbClr val="2D6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313505" y="652506"/>
            <a:ext cx="11495318" cy="688613"/>
          </a:xfrm>
        </p:spPr>
        <p:txBody>
          <a:bodyPr>
            <a:normAutofit/>
          </a:bodyPr>
          <a:lstStyle>
            <a:lvl1pPr>
              <a:defRPr sz="3200" b="1">
                <a:solidFill>
                  <a:schemeClr val="bg1">
                    <a:lumMod val="95000"/>
                  </a:schemeClr>
                </a:solidFill>
                <a:latin typeface="+mn-lt"/>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0" y="33028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7E5846D-29B9-2043-A66A-E25FEDAF740D}"/>
              </a:ext>
            </a:extLst>
          </p:cNvPr>
          <p:cNvSpPr>
            <a:spLocks noGrp="1"/>
          </p:cNvSpPr>
          <p:nvPr>
            <p:ph type="pic" sz="quarter" idx="16"/>
          </p:nvPr>
        </p:nvSpPr>
        <p:spPr>
          <a:xfrm>
            <a:off x="313505" y="1772195"/>
            <a:ext cx="7515087" cy="4726804"/>
          </a:xfrm>
        </p:spPr>
        <p:txBody>
          <a:body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5755953" y="160673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6">
            <a:extLst>
              <a:ext uri="{FF2B5EF4-FFF2-40B4-BE49-F238E27FC236}">
                <a16:creationId xmlns:a16="http://schemas.microsoft.com/office/drawing/2014/main" id="{6FD9643B-1B5F-6B4F-BE22-540EFF710CF6}"/>
              </a:ext>
            </a:extLst>
          </p:cNvPr>
          <p:cNvSpPr>
            <a:spLocks noGrp="1"/>
          </p:cNvSpPr>
          <p:nvPr>
            <p:ph type="pic" sz="quarter" idx="17"/>
          </p:nvPr>
        </p:nvSpPr>
        <p:spPr>
          <a:xfrm>
            <a:off x="8020574" y="1606733"/>
            <a:ext cx="3788249" cy="4722450"/>
          </a:xfrm>
        </p:spPr>
        <p:txBody>
          <a:bodyPr/>
          <a:lstStyle/>
          <a:p>
            <a:r>
              <a:rPr lang="en-US"/>
              <a:t>Drag picture to placeholder or click icon to add</a:t>
            </a:r>
            <a:endParaRPr lang="en-US" dirty="0"/>
          </a:p>
        </p:txBody>
      </p:sp>
      <p:sp>
        <p:nvSpPr>
          <p:cNvPr id="16" name="Rectangle 15">
            <a:extLst>
              <a:ext uri="{FF2B5EF4-FFF2-40B4-BE49-F238E27FC236}">
                <a16:creationId xmlns:a16="http://schemas.microsoft.com/office/drawing/2014/main" id="{639AB468-E3B7-AA42-A0FF-5E441A958552}"/>
              </a:ext>
            </a:extLst>
          </p:cNvPr>
          <p:cNvSpPr/>
          <p:nvPr userDrawn="1"/>
        </p:nvSpPr>
        <p:spPr>
          <a:xfrm>
            <a:off x="8020574" y="6329182"/>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65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p:nvPr>
        </p:nvSpPr>
        <p:spPr>
          <a:xfrm>
            <a:off x="5799909" y="924213"/>
            <a:ext cx="5991497" cy="793115"/>
          </a:xfrm>
        </p:spPr>
        <p:txBody>
          <a:bodyPr anchor="t">
            <a:normAutofit/>
          </a:bodyPr>
          <a:lstStyle>
            <a:lvl1pPr>
              <a:defRPr sz="3200" b="1">
                <a:latin typeface="+mn-lt"/>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165463" y="574130"/>
            <a:ext cx="5120640" cy="5791835"/>
          </a:xfr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5799909" y="2149434"/>
            <a:ext cx="5991497" cy="4216532"/>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3" name="Rectangle 12">
            <a:extLst>
              <a:ext uri="{FF2B5EF4-FFF2-40B4-BE49-F238E27FC236}">
                <a16:creationId xmlns:a16="http://schemas.microsoft.com/office/drawing/2014/main" id="{6503150B-0EC6-164B-9378-C9EF65874A0E}"/>
              </a:ext>
            </a:extLst>
          </p:cNvPr>
          <p:cNvSpPr/>
          <p:nvPr userDrawn="1"/>
        </p:nvSpPr>
        <p:spPr>
          <a:xfrm>
            <a:off x="10119361" y="0"/>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8797D1-0218-AC42-B4E9-9F1327CB0845}"/>
              </a:ext>
            </a:extLst>
          </p:cNvPr>
          <p:cNvSpPr/>
          <p:nvPr userDrawn="1"/>
        </p:nvSpPr>
        <p:spPr>
          <a:xfrm rot="16200000">
            <a:off x="-953588" y="5738949"/>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48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916379" y="1231388"/>
            <a:ext cx="3860272"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130140" y="171941"/>
            <a:ext cx="6157171" cy="6276360"/>
          </a:xfrm>
          <a:prstGeom prst="ellipse">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940130" y="3282412"/>
            <a:ext cx="3836521" cy="316588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663623"/>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716736" y="3348038"/>
            <a:ext cx="3265488" cy="3265487"/>
          </a:xfrm>
          <a:prstGeom prst="ellipse">
            <a:avLst/>
          </a:prstGeom>
          <a:solidFill>
            <a:srgbClr val="2D607D"/>
          </a:solidFill>
        </p:spPr>
        <p:txBody>
          <a:bodyPr>
            <a:normAutofit/>
          </a:bodyPr>
          <a:lstStyle>
            <a:lvl1pPr marL="0" indent="0" algn="ctr">
              <a:buNone/>
              <a:defRPr sz="2000">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9683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79DC-A94C-DC4A-BB3C-5B30075FC1C6}"/>
              </a:ext>
            </a:extLst>
          </p:cNvPr>
          <p:cNvSpPr>
            <a:spLocks noGrp="1"/>
          </p:cNvSpPr>
          <p:nvPr>
            <p:ph type="title" hasCustomPrompt="1"/>
          </p:nvPr>
        </p:nvSpPr>
        <p:spPr>
          <a:xfrm>
            <a:off x="916379" y="1231388"/>
            <a:ext cx="3860272" cy="1410080"/>
          </a:xfrm>
        </p:spPr>
        <p:txBody>
          <a:bodyPr anchor="t">
            <a:noAutofit/>
          </a:bodyPr>
          <a:lstStyle>
            <a:lvl1pPr algn="r">
              <a:defRPr sz="4000" b="1">
                <a:solidFill>
                  <a:srgbClr val="2D607D"/>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5F76BB0A-2360-354E-A458-B9D1DC189110}"/>
              </a:ext>
            </a:extLst>
          </p:cNvPr>
          <p:cNvSpPr>
            <a:spLocks noGrp="1"/>
          </p:cNvSpPr>
          <p:nvPr>
            <p:ph type="pic" sz="quarter" idx="13" hasCustomPrompt="1"/>
          </p:nvPr>
        </p:nvSpPr>
        <p:spPr>
          <a:xfrm>
            <a:off x="5130140" y="171941"/>
            <a:ext cx="6157171" cy="6276360"/>
          </a:xfrm>
          <a:prstGeom prst="ellipse">
            <a:avLst/>
          </a:prstGeom>
        </p:spPr>
        <p:txBody>
          <a:bodyPr/>
          <a:lstStyle/>
          <a:p>
            <a:r>
              <a:rPr lang="en-US" dirty="0"/>
              <a:t>Click on the icon to insert a picture</a:t>
            </a:r>
          </a:p>
        </p:txBody>
      </p:sp>
      <p:sp>
        <p:nvSpPr>
          <p:cNvPr id="12" name="Text Placeholder 11">
            <a:extLst>
              <a:ext uri="{FF2B5EF4-FFF2-40B4-BE49-F238E27FC236}">
                <a16:creationId xmlns:a16="http://schemas.microsoft.com/office/drawing/2014/main" id="{F864233C-83B5-EA4B-B0C8-D9A0B9B012CD}"/>
              </a:ext>
            </a:extLst>
          </p:cNvPr>
          <p:cNvSpPr>
            <a:spLocks noGrp="1"/>
          </p:cNvSpPr>
          <p:nvPr>
            <p:ph type="body" sz="quarter" idx="14"/>
          </p:nvPr>
        </p:nvSpPr>
        <p:spPr>
          <a:xfrm>
            <a:off x="940130" y="3282412"/>
            <a:ext cx="3836521" cy="3165889"/>
          </a:xfrm>
        </p:spPr>
        <p:txBody>
          <a:bodyPr>
            <a:normAutofit/>
          </a:bodyPr>
          <a:lstStyle>
            <a:lvl1pPr marL="0" indent="0">
              <a:buFontTx/>
              <a:buNone/>
              <a:defRPr sz="20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
        <p:nvSpPr>
          <p:cNvPr id="14" name="Rectangle 13">
            <a:extLst>
              <a:ext uri="{FF2B5EF4-FFF2-40B4-BE49-F238E27FC236}">
                <a16:creationId xmlns:a16="http://schemas.microsoft.com/office/drawing/2014/main" id="{FA8797D1-0218-AC42-B4E9-9F1327CB0845}"/>
              </a:ext>
            </a:extLst>
          </p:cNvPr>
          <p:cNvSpPr/>
          <p:nvPr userDrawn="1"/>
        </p:nvSpPr>
        <p:spPr>
          <a:xfrm>
            <a:off x="2727762" y="2663623"/>
            <a:ext cx="2072639" cy="165463"/>
          </a:xfrm>
          <a:prstGeom prst="rect">
            <a:avLst/>
          </a:prstGeom>
          <a:solidFill>
            <a:srgbClr val="FEB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B5A858-1F5E-6048-991C-B458C1887ECA}"/>
              </a:ext>
            </a:extLst>
          </p:cNvPr>
          <p:cNvSpPr>
            <a:spLocks noGrp="1"/>
          </p:cNvSpPr>
          <p:nvPr>
            <p:ph type="body" sz="quarter" idx="15"/>
          </p:nvPr>
        </p:nvSpPr>
        <p:spPr>
          <a:xfrm>
            <a:off x="8716736" y="3348038"/>
            <a:ext cx="3265488" cy="3265487"/>
          </a:xfrm>
          <a:prstGeom prst="ellipse">
            <a:avLst/>
          </a:prstGeom>
          <a:solidFill>
            <a:srgbClr val="FEBA1B"/>
          </a:solidFill>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2207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theme" Target="../theme/theme2.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7BDEE-EE5E-7146-B56E-A3D1E5288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37224-C7D5-E64B-AB1E-8CE30AB8B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1A6F8-FD9B-9948-B703-15AFB25E55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CA9C4-599B-0F4F-AC79-3DBD804BD11A}" type="datetimeFigureOut">
              <a:rPr lang="en-US" smtClean="0"/>
              <a:t>21-Sep-22</a:t>
            </a:fld>
            <a:endParaRPr lang="en-US"/>
          </a:p>
        </p:txBody>
      </p:sp>
      <p:sp>
        <p:nvSpPr>
          <p:cNvPr id="5" name="Footer Placeholder 4">
            <a:extLst>
              <a:ext uri="{FF2B5EF4-FFF2-40B4-BE49-F238E27FC236}">
                <a16:creationId xmlns:a16="http://schemas.microsoft.com/office/drawing/2014/main" id="{3C9D3958-9C4A-5245-AED8-9F6575796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0C976-6439-3F43-B8CE-BE84C7BEB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017F7-34E1-124B-986B-67C7833E246D}" type="slidenum">
              <a:rPr lang="en-US" smtClean="0"/>
              <a:t>‹#›</a:t>
            </a:fld>
            <a:endParaRPr lang="en-US"/>
          </a:p>
        </p:txBody>
      </p:sp>
    </p:spTree>
    <p:extLst>
      <p:ext uri="{BB962C8B-B14F-4D97-AF65-F5344CB8AC3E}">
        <p14:creationId xmlns:p14="http://schemas.microsoft.com/office/powerpoint/2010/main" val="308233056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8" r:id="rId4"/>
    <p:sldLayoutId id="2147483659" r:id="rId5"/>
    <p:sldLayoutId id="2147483660" r:id="rId6"/>
    <p:sldLayoutId id="2147483661" r:id="rId7"/>
    <p:sldLayoutId id="2147483662" r:id="rId8"/>
    <p:sldLayoutId id="2147483666" r:id="rId9"/>
    <p:sldLayoutId id="2147483651" r:id="rId10"/>
    <p:sldLayoutId id="2147483665" r:id="rId11"/>
    <p:sldLayoutId id="2147483655"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7BDEE-EE5E-7146-B56E-A3D1E5288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37224-C7D5-E64B-AB1E-8CE30AB8B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1A6F8-FD9B-9948-B703-15AFB25E55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CA9C4-599B-0F4F-AC79-3DBD804BD11A}" type="datetimeFigureOut">
              <a:rPr lang="en-US" smtClean="0"/>
              <a:t>21-Sep-22</a:t>
            </a:fld>
            <a:endParaRPr lang="en-US"/>
          </a:p>
        </p:txBody>
      </p:sp>
      <p:sp>
        <p:nvSpPr>
          <p:cNvPr id="5" name="Footer Placeholder 4">
            <a:extLst>
              <a:ext uri="{FF2B5EF4-FFF2-40B4-BE49-F238E27FC236}">
                <a16:creationId xmlns:a16="http://schemas.microsoft.com/office/drawing/2014/main" id="{3C9D3958-9C4A-5245-AED8-9F6575796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0C976-6439-3F43-B8CE-BE84C7BEB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017F7-34E1-124B-986B-67C7833E246D}" type="slidenum">
              <a:rPr lang="en-US" smtClean="0"/>
              <a:t>‹#›</a:t>
            </a:fld>
            <a:endParaRPr lang="en-US"/>
          </a:p>
        </p:txBody>
      </p:sp>
    </p:spTree>
    <p:extLst>
      <p:ext uri="{BB962C8B-B14F-4D97-AF65-F5344CB8AC3E}">
        <p14:creationId xmlns:p14="http://schemas.microsoft.com/office/powerpoint/2010/main" val="10345903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14A3-D1AB-C040-B5A8-5D235FC67802}"/>
              </a:ext>
            </a:extLst>
          </p:cNvPr>
          <p:cNvSpPr>
            <a:spLocks noGrp="1"/>
          </p:cNvSpPr>
          <p:nvPr>
            <p:ph type="ctrTitle"/>
          </p:nvPr>
        </p:nvSpPr>
        <p:spPr/>
        <p:txBody>
          <a:bodyPr>
            <a:normAutofit fontScale="90000"/>
          </a:bodyPr>
          <a:lstStyle/>
          <a:p>
            <a:r>
              <a:rPr lang="en-US" dirty="0"/>
              <a:t>Learning Lab 6 </a:t>
            </a:r>
            <a:br>
              <a:rPr lang="en-US"/>
            </a:br>
            <a:r>
              <a:rPr lang="en-US"/>
              <a:t>Addressing learning and adaptive management at the RFS</a:t>
            </a:r>
            <a:endParaRPr lang="en-US" dirty="0"/>
          </a:p>
        </p:txBody>
      </p:sp>
      <p:sp>
        <p:nvSpPr>
          <p:cNvPr id="3" name="Subtitle 2">
            <a:extLst>
              <a:ext uri="{FF2B5EF4-FFF2-40B4-BE49-F238E27FC236}">
                <a16:creationId xmlns:a16="http://schemas.microsoft.com/office/drawing/2014/main" id="{F2366B93-048E-4847-BD9E-7A4D587C768B}"/>
              </a:ext>
            </a:extLst>
          </p:cNvPr>
          <p:cNvSpPr>
            <a:spLocks noGrp="1"/>
          </p:cNvSpPr>
          <p:nvPr>
            <p:ph type="subTitle" idx="1"/>
          </p:nvPr>
        </p:nvSpPr>
        <p:spPr>
          <a:xfrm>
            <a:off x="1510937" y="4366517"/>
            <a:ext cx="9144000" cy="667037"/>
          </a:xfrm>
        </p:spPr>
        <p:txBody>
          <a:bodyPr/>
          <a:lstStyle/>
          <a:p>
            <a:r>
              <a:rPr lang="en-US" dirty="0"/>
              <a:t>Malawi, Kenya, IFAD, ICRAF</a:t>
            </a:r>
          </a:p>
        </p:txBody>
      </p:sp>
    </p:spTree>
    <p:extLst>
      <p:ext uri="{BB962C8B-B14F-4D97-AF65-F5344CB8AC3E}">
        <p14:creationId xmlns:p14="http://schemas.microsoft.com/office/powerpoint/2010/main" val="321341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072A-0F96-9843-9541-2393E001DC41}"/>
              </a:ext>
            </a:extLst>
          </p:cNvPr>
          <p:cNvSpPr>
            <a:spLocks noGrp="1"/>
          </p:cNvSpPr>
          <p:nvPr>
            <p:ph type="title"/>
          </p:nvPr>
        </p:nvSpPr>
        <p:spPr>
          <a:xfrm>
            <a:off x="904689" y="409699"/>
            <a:ext cx="3860272" cy="1410080"/>
          </a:xfrm>
        </p:spPr>
        <p:txBody>
          <a:bodyPr/>
          <a:lstStyle/>
          <a:p>
            <a:r>
              <a:rPr lang="en-US" sz="3600" dirty="0"/>
              <a:t>Outcome of the adaptive management process</a:t>
            </a:r>
          </a:p>
        </p:txBody>
      </p:sp>
      <p:sp>
        <p:nvSpPr>
          <p:cNvPr id="4" name="Text Placeholder 3">
            <a:extLst>
              <a:ext uri="{FF2B5EF4-FFF2-40B4-BE49-F238E27FC236}">
                <a16:creationId xmlns:a16="http://schemas.microsoft.com/office/drawing/2014/main" id="{52B83CD0-B7D2-744D-BDA5-0A94ABECD134}"/>
              </a:ext>
            </a:extLst>
          </p:cNvPr>
          <p:cNvSpPr>
            <a:spLocks noGrp="1"/>
          </p:cNvSpPr>
          <p:nvPr>
            <p:ph type="body" sz="quarter" idx="14"/>
          </p:nvPr>
        </p:nvSpPr>
        <p:spPr/>
        <p:txBody>
          <a:bodyPr>
            <a:normAutofit fontScale="92500" lnSpcReduction="20000"/>
          </a:bodyPr>
          <a:lstStyle/>
          <a:p>
            <a:endParaRPr lang="en-US" i="1" dirty="0"/>
          </a:p>
          <a:p>
            <a:pPr marL="342900" indent="-342900">
              <a:buFont typeface="Arial" panose="020B0604020202020204" pitchFamily="34" charset="0"/>
              <a:buChar char="•"/>
            </a:pPr>
            <a:r>
              <a:rPr lang="en-US" b="1" dirty="0"/>
              <a:t>Increased adoption of the catchment area management activities. </a:t>
            </a:r>
          </a:p>
          <a:p>
            <a:pPr marL="342900" indent="-342900">
              <a:buFont typeface="Arial" panose="020B0604020202020204" pitchFamily="34" charset="0"/>
              <a:buChar char="•"/>
            </a:pPr>
            <a:r>
              <a:rPr lang="en-US" sz="2100" b="1" dirty="0"/>
              <a:t>10781 </a:t>
            </a:r>
            <a:r>
              <a:rPr lang="en-US" sz="2100" b="1" dirty="0" err="1"/>
              <a:t>Hholds</a:t>
            </a:r>
            <a:r>
              <a:rPr lang="en-US" sz="2100" b="1" dirty="0"/>
              <a:t> </a:t>
            </a:r>
            <a:r>
              <a:rPr lang="en-US" sz="2100" dirty="0"/>
              <a:t>(3499F, 7282M) = 33.59% of the target. Restored 1986.9ha of degraded agricultural land.</a:t>
            </a:r>
          </a:p>
          <a:p>
            <a:pPr marL="342900" indent="-342900">
              <a:buFont typeface="Arial" panose="020B0604020202020204" pitchFamily="34" charset="0"/>
              <a:buChar char="•"/>
            </a:pPr>
            <a:r>
              <a:rPr lang="en-US" dirty="0"/>
              <a:t>Higher yields due to higher water retention and increased nutrient levels as a result of reduced soil erosion and runoff</a:t>
            </a:r>
            <a:endParaRPr lang="en-US" b="1" dirty="0">
              <a:highlight>
                <a:srgbClr val="FFFF00"/>
              </a:highlight>
            </a:endParaRPr>
          </a:p>
          <a:p>
            <a:pPr marL="342900" indent="-342900">
              <a:buFont typeface="Wingdings" panose="05000000000000000000" pitchFamily="2" charset="2"/>
              <a:buChar char="Ø"/>
            </a:pPr>
            <a:endParaRPr lang="en-US" dirty="0"/>
          </a:p>
          <a:p>
            <a:endParaRPr lang="en-US" i="1" dirty="0">
              <a:highlight>
                <a:srgbClr val="FFFF00"/>
              </a:highlight>
            </a:endParaRPr>
          </a:p>
          <a:p>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21" r="13221"/>
          <a:stretch>
            <a:fillRect/>
          </a:stretch>
        </p:blipFill>
        <p:spPr/>
      </p:pic>
      <p:sp>
        <p:nvSpPr>
          <p:cNvPr id="5" name="Text Placeholder 4">
            <a:extLst>
              <a:ext uri="{FF2B5EF4-FFF2-40B4-BE49-F238E27FC236}">
                <a16:creationId xmlns:a16="http://schemas.microsoft.com/office/drawing/2014/main" id="{08344646-D1B3-A446-86E8-6DDEB6BEEC95}"/>
              </a:ext>
            </a:extLst>
          </p:cNvPr>
          <p:cNvSpPr>
            <a:spLocks noGrp="1"/>
          </p:cNvSpPr>
          <p:nvPr>
            <p:ph type="body" sz="quarter" idx="15"/>
          </p:nvPr>
        </p:nvSpPr>
        <p:spPr/>
        <p:txBody>
          <a:bodyPr>
            <a:normAutofit fontScale="92500" lnSpcReduction="20000"/>
          </a:bodyPr>
          <a:lstStyle/>
          <a:p>
            <a:r>
              <a:rPr lang="en-US" b="1" u="sng" dirty="0"/>
              <a:t>Mean Lean Periods (Months)</a:t>
            </a:r>
          </a:p>
          <a:p>
            <a:r>
              <a:rPr lang="en-US" dirty="0"/>
              <a:t>PRIDE Beneficiaries =3.3 months</a:t>
            </a:r>
          </a:p>
          <a:p>
            <a:r>
              <a:rPr lang="en-US" dirty="0"/>
              <a:t>ERASP Beneficiaries = 4.2 months</a:t>
            </a:r>
          </a:p>
          <a:p>
            <a:r>
              <a:rPr lang="en-US" dirty="0"/>
              <a:t>Control Group = 5 months</a:t>
            </a:r>
          </a:p>
        </p:txBody>
      </p:sp>
    </p:spTree>
    <p:extLst>
      <p:ext uri="{BB962C8B-B14F-4D97-AF65-F5344CB8AC3E}">
        <p14:creationId xmlns:p14="http://schemas.microsoft.com/office/powerpoint/2010/main" val="402026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AB89-1F63-5D41-B060-82DC13C15F6E}"/>
              </a:ext>
            </a:extLst>
          </p:cNvPr>
          <p:cNvSpPr>
            <a:spLocks noGrp="1"/>
          </p:cNvSpPr>
          <p:nvPr>
            <p:ph type="title"/>
          </p:nvPr>
        </p:nvSpPr>
        <p:spPr>
          <a:xfrm>
            <a:off x="1458930" y="1959121"/>
            <a:ext cx="9888519" cy="1554642"/>
          </a:xfrm>
        </p:spPr>
        <p:txBody>
          <a:bodyPr/>
          <a:lstStyle/>
          <a:p>
            <a:r>
              <a:rPr lang="en-US" dirty="0"/>
              <a:t>Country case studies</a:t>
            </a:r>
          </a:p>
        </p:txBody>
      </p:sp>
      <p:sp>
        <p:nvSpPr>
          <p:cNvPr id="3" name="Text Placeholder 2">
            <a:extLst>
              <a:ext uri="{FF2B5EF4-FFF2-40B4-BE49-F238E27FC236}">
                <a16:creationId xmlns:a16="http://schemas.microsoft.com/office/drawing/2014/main" id="{537DE63F-9F48-6F4F-B441-6DB53A941E66}"/>
              </a:ext>
            </a:extLst>
          </p:cNvPr>
          <p:cNvSpPr>
            <a:spLocks noGrp="1"/>
          </p:cNvSpPr>
          <p:nvPr>
            <p:ph type="body" idx="1"/>
          </p:nvPr>
        </p:nvSpPr>
        <p:spPr/>
        <p:txBody>
          <a:bodyPr>
            <a:normAutofit/>
          </a:bodyPr>
          <a:lstStyle/>
          <a:p>
            <a:r>
              <a:rPr lang="en-US" sz="3600" dirty="0"/>
              <a:t>Kenya</a:t>
            </a:r>
          </a:p>
        </p:txBody>
      </p:sp>
    </p:spTree>
    <p:extLst>
      <p:ext uri="{BB962C8B-B14F-4D97-AF65-F5344CB8AC3E}">
        <p14:creationId xmlns:p14="http://schemas.microsoft.com/office/powerpoint/2010/main" val="164545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B765-3A81-384E-BF05-39D7CAB83C59}"/>
              </a:ext>
            </a:extLst>
          </p:cNvPr>
          <p:cNvSpPr>
            <a:spLocks noGrp="1"/>
          </p:cNvSpPr>
          <p:nvPr>
            <p:ph type="title"/>
          </p:nvPr>
        </p:nvSpPr>
        <p:spPr/>
        <p:txBody>
          <a:bodyPr/>
          <a:lstStyle/>
          <a:p>
            <a:r>
              <a:rPr lang="en-US" dirty="0"/>
              <a:t>Project design intent</a:t>
            </a:r>
          </a:p>
        </p:txBody>
      </p:sp>
      <p:pic>
        <p:nvPicPr>
          <p:cNvPr id="6" name="Picture Placeholder 5" descr="Map&#10;&#10;Description automatically generated">
            <a:extLst>
              <a:ext uri="{FF2B5EF4-FFF2-40B4-BE49-F238E27FC236}">
                <a16:creationId xmlns:a16="http://schemas.microsoft.com/office/drawing/2014/main" id="{EB131B01-4DAA-95FD-1A09-62B280A1E23E}"/>
              </a:ext>
            </a:extLst>
          </p:cNvPr>
          <p:cNvPicPr>
            <a:picLocks noGrp="1" noChangeAspect="1"/>
          </p:cNvPicPr>
          <p:nvPr>
            <p:ph type="pic" sz="quarter" idx="13"/>
          </p:nvPr>
        </p:nvPicPr>
        <p:blipFill>
          <a:blip r:embed="rId2"/>
          <a:srcRect t="8133" b="8133"/>
          <a:stretch>
            <a:fillRect/>
          </a:stretch>
        </p:blipFill>
        <p:spPr>
          <a:xfrm>
            <a:off x="0" y="586658"/>
            <a:ext cx="5851137" cy="5684683"/>
          </a:xfrm>
        </p:spPr>
      </p:pic>
      <p:sp>
        <p:nvSpPr>
          <p:cNvPr id="4" name="Text Placeholder 3">
            <a:extLst>
              <a:ext uri="{FF2B5EF4-FFF2-40B4-BE49-F238E27FC236}">
                <a16:creationId xmlns:a16="http://schemas.microsoft.com/office/drawing/2014/main" id="{3773220C-431F-744F-942E-900D602B4E83}"/>
              </a:ext>
            </a:extLst>
          </p:cNvPr>
          <p:cNvSpPr>
            <a:spLocks noGrp="1"/>
          </p:cNvSpPr>
          <p:nvPr>
            <p:ph type="body" sz="quarter" idx="14"/>
          </p:nvPr>
        </p:nvSpPr>
        <p:spPr>
          <a:xfrm>
            <a:off x="6810375" y="1856151"/>
            <a:ext cx="4537075" cy="4822945"/>
          </a:xfrm>
        </p:spPr>
        <p:txBody>
          <a:bodyPr>
            <a:normAutofit fontScale="92500" lnSpcReduction="20000"/>
          </a:bodyPr>
          <a:lstStyle/>
          <a:p>
            <a:pPr marL="342900" indent="-342900">
              <a:spcBef>
                <a:spcPts val="600"/>
              </a:spcBef>
              <a:spcAft>
                <a:spcPts val="600"/>
              </a:spcAft>
              <a:buFont typeface="Arial" panose="020B0604020202020204" pitchFamily="34" charset="0"/>
              <a:buChar char="•"/>
            </a:pPr>
            <a:r>
              <a:rPr lang="en-US" sz="2000" dirty="0">
                <a:latin typeface="Georgia" panose="02040502050405020303" pitchFamily="18" charset="0"/>
              </a:rPr>
              <a:t>5-year </a:t>
            </a:r>
            <a:r>
              <a:rPr lang="en-US" sz="2000" dirty="0" err="1">
                <a:latin typeface="Georgia" panose="02040502050405020303" pitchFamily="18" charset="0"/>
              </a:rPr>
              <a:t>programme</a:t>
            </a:r>
            <a:r>
              <a:rPr lang="en-US" sz="2000" dirty="0">
                <a:latin typeface="Georgia" panose="02040502050405020303" pitchFamily="18" charset="0"/>
              </a:rPr>
              <a:t> (Oct 2016- Dec 2021) </a:t>
            </a:r>
          </a:p>
          <a:p>
            <a:pPr marL="342900" indent="-342900">
              <a:spcBef>
                <a:spcPts val="600"/>
              </a:spcBef>
              <a:spcAft>
                <a:spcPts val="600"/>
              </a:spcAft>
              <a:buFont typeface="Arial" panose="020B0604020202020204" pitchFamily="34" charset="0"/>
              <a:buChar char="•"/>
            </a:pPr>
            <a:r>
              <a:rPr lang="en-US" dirty="0">
                <a:latin typeface="Georgia" panose="02040502050405020303" pitchFamily="18" charset="0"/>
              </a:rPr>
              <a:t>MPAT BL 66.6; Endline 70.5. Six (6)% improvement of overall status &amp; wellbeing of communities</a:t>
            </a:r>
          </a:p>
          <a:p>
            <a:pPr marL="342900" indent="-342900">
              <a:spcBef>
                <a:spcPts val="600"/>
              </a:spcBef>
              <a:spcAft>
                <a:spcPts val="600"/>
              </a:spcAft>
              <a:buFont typeface="Arial" panose="020B0604020202020204" pitchFamily="34" charset="0"/>
              <a:buChar char="•"/>
            </a:pPr>
            <a:r>
              <a:rPr lang="en-US" sz="2000" dirty="0">
                <a:latin typeface="Georgia" panose="02040502050405020303" pitchFamily="18" charset="0"/>
              </a:rPr>
              <a:t>Support &gt;21,000 smallholder households = Achieved 51,400 </a:t>
            </a:r>
          </a:p>
          <a:p>
            <a:pPr marL="342900" indent="-342900">
              <a:spcBef>
                <a:spcPts val="600"/>
              </a:spcBef>
              <a:spcAft>
                <a:spcPts val="600"/>
              </a:spcAft>
              <a:buFont typeface="Arial" panose="020B0604020202020204" pitchFamily="34" charset="0"/>
              <a:buChar char="•"/>
            </a:pPr>
            <a:r>
              <a:rPr lang="en-US" dirty="0">
                <a:latin typeface="Georgia" panose="02040502050405020303" pitchFamily="18" charset="0"/>
              </a:rPr>
              <a:t>I</a:t>
            </a:r>
            <a:r>
              <a:rPr lang="en-US" sz="2000" dirty="0">
                <a:latin typeface="Georgia" panose="02040502050405020303" pitchFamily="18" charset="0"/>
              </a:rPr>
              <a:t>mprove management of 100,000 Ha = Achieved  77,401</a:t>
            </a:r>
          </a:p>
          <a:p>
            <a:pPr marL="342900" indent="-342900">
              <a:spcBef>
                <a:spcPts val="600"/>
              </a:spcBef>
              <a:spcAft>
                <a:spcPts val="600"/>
              </a:spcAft>
              <a:buFont typeface="Arial" panose="020B0604020202020204" pitchFamily="34" charset="0"/>
              <a:buChar char="•"/>
            </a:pPr>
            <a:r>
              <a:rPr lang="en-US" dirty="0">
                <a:latin typeface="Georgia" panose="02040502050405020303" pitchFamily="18" charset="0"/>
              </a:rPr>
              <a:t>Water fund platform operational = Achieved - Governance in place, capitalized with USD2.4; USD 600k pledged and USD 1 M match funds</a:t>
            </a:r>
          </a:p>
          <a:p>
            <a:pPr marL="342900" indent="-342900">
              <a:spcBef>
                <a:spcPts val="600"/>
              </a:spcBef>
              <a:spcAft>
                <a:spcPts val="600"/>
              </a:spcAft>
              <a:buFont typeface="Arial" panose="020B0604020202020204" pitchFamily="34" charset="0"/>
              <a:buChar char="•"/>
            </a:pPr>
            <a:r>
              <a:rPr lang="en-US" dirty="0">
                <a:latin typeface="Georgia" panose="02040502050405020303" pitchFamily="18" charset="0"/>
              </a:rPr>
              <a:t>GHG emissions avoids BS 1.6 M ton = End-term 5.8M ton co2 equivalent</a:t>
            </a:r>
          </a:p>
          <a:p>
            <a:pPr marL="342900" indent="-342900">
              <a:spcBef>
                <a:spcPts val="600"/>
              </a:spcBef>
              <a:spcAft>
                <a:spcPts val="600"/>
              </a:spcAft>
              <a:buFont typeface="Arial" panose="020B0604020202020204" pitchFamily="34" charset="0"/>
              <a:buChar char="•"/>
            </a:pPr>
            <a:r>
              <a:rPr lang="en-US" dirty="0">
                <a:latin typeface="Georgia" panose="02040502050405020303" pitchFamily="18" charset="0"/>
              </a:rPr>
              <a:t>Lessons learned out-scaled target 2 = Achieved 3 in Kenya and Over 10 in Africa</a:t>
            </a:r>
          </a:p>
          <a:p>
            <a:pPr marL="342900" indent="-342900">
              <a:spcBef>
                <a:spcPts val="600"/>
              </a:spcBef>
              <a:spcAft>
                <a:spcPts val="600"/>
              </a:spcAft>
              <a:buFont typeface="Arial" panose="020B0604020202020204" pitchFamily="34" charset="0"/>
              <a:buChar char="•"/>
            </a:pPr>
            <a:endParaRPr lang="en-US" dirty="0">
              <a:latin typeface="Georgia" panose="02040502050405020303" pitchFamily="18" charset="0"/>
            </a:endParaRPr>
          </a:p>
          <a:p>
            <a:pPr marL="342900" indent="-342900">
              <a:spcBef>
                <a:spcPts val="600"/>
              </a:spcBef>
              <a:spcAft>
                <a:spcPts val="600"/>
              </a:spcAft>
              <a:buFont typeface="Arial" panose="020B0604020202020204" pitchFamily="34" charset="0"/>
              <a:buChar char="•"/>
            </a:pPr>
            <a:endParaRPr lang="en-US" sz="2000" dirty="0">
              <a:latin typeface="Georgia" panose="02040502050405020303" pitchFamily="18" charset="0"/>
            </a:endParaRPr>
          </a:p>
          <a:p>
            <a:endParaRPr lang="en-US" dirty="0"/>
          </a:p>
        </p:txBody>
      </p:sp>
    </p:spTree>
    <p:extLst>
      <p:ext uri="{BB962C8B-B14F-4D97-AF65-F5344CB8AC3E}">
        <p14:creationId xmlns:p14="http://schemas.microsoft.com/office/powerpoint/2010/main" val="220343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DDD2-55E1-1847-8366-78AB868DB486}"/>
              </a:ext>
            </a:extLst>
          </p:cNvPr>
          <p:cNvSpPr>
            <a:spLocks noGrp="1"/>
          </p:cNvSpPr>
          <p:nvPr>
            <p:ph type="title"/>
          </p:nvPr>
        </p:nvSpPr>
        <p:spPr/>
        <p:txBody>
          <a:bodyPr/>
          <a:lstStyle/>
          <a:p>
            <a:r>
              <a:rPr lang="en-US" dirty="0"/>
              <a:t>Adapting to uncertainty</a:t>
            </a:r>
          </a:p>
        </p:txBody>
      </p:sp>
      <p:pic>
        <p:nvPicPr>
          <p:cNvPr id="6" name="Picture Placeholder 5" descr="Graphical user interface, application&#10;&#10;Description automatically generated">
            <a:extLst>
              <a:ext uri="{FF2B5EF4-FFF2-40B4-BE49-F238E27FC236}">
                <a16:creationId xmlns:a16="http://schemas.microsoft.com/office/drawing/2014/main" id="{B030C0B3-7349-763E-06A0-6DA2E474A040}"/>
              </a:ext>
            </a:extLst>
          </p:cNvPr>
          <p:cNvPicPr>
            <a:picLocks noGrp="1" noChangeAspect="1"/>
          </p:cNvPicPr>
          <p:nvPr>
            <p:ph type="pic" sz="quarter" idx="13"/>
          </p:nvPr>
        </p:nvPicPr>
        <p:blipFill>
          <a:blip r:embed="rId2"/>
          <a:srcRect l="8775" r="8775"/>
          <a:stretch>
            <a:fillRect/>
          </a:stretch>
        </p:blipFill>
        <p:spPr/>
      </p:pic>
      <p:sp>
        <p:nvSpPr>
          <p:cNvPr id="4" name="Text Placeholder 3">
            <a:extLst>
              <a:ext uri="{FF2B5EF4-FFF2-40B4-BE49-F238E27FC236}">
                <a16:creationId xmlns:a16="http://schemas.microsoft.com/office/drawing/2014/main" id="{9600EDB4-3432-A540-BFA7-52D2C1178AC4}"/>
              </a:ext>
            </a:extLst>
          </p:cNvPr>
          <p:cNvSpPr>
            <a:spLocks noGrp="1"/>
          </p:cNvSpPr>
          <p:nvPr>
            <p:ph type="body" sz="quarter" idx="14"/>
          </p:nvPr>
        </p:nvSpPr>
        <p:spPr>
          <a:xfrm>
            <a:off x="6810375" y="1856151"/>
            <a:ext cx="4537075" cy="4605609"/>
          </a:xfrm>
        </p:spPr>
        <p:txBody>
          <a:bodyPr>
            <a:noAutofit/>
          </a:bodyPr>
          <a:lstStyle/>
          <a:p>
            <a:pPr marL="342900" indent="-342900">
              <a:buFont typeface="Arial" panose="020B0604020202020204" pitchFamily="34" charset="0"/>
              <a:buChar char="•"/>
            </a:pPr>
            <a:r>
              <a:rPr lang="en-US" dirty="0"/>
              <a:t>Covid – 19 declared  a pandemic in Kenya (March 2020)</a:t>
            </a:r>
          </a:p>
          <a:p>
            <a:pPr marL="342900" indent="-342900">
              <a:buFont typeface="Arial" panose="020B0604020202020204" pitchFamily="34" charset="0"/>
              <a:buChar char="•"/>
            </a:pPr>
            <a:r>
              <a:rPr lang="en-US" dirty="0"/>
              <a:t>Cessation of in person meetings, restriction of movements/field travels</a:t>
            </a:r>
          </a:p>
          <a:p>
            <a:pPr marL="342900" indent="-342900">
              <a:buFont typeface="Arial" panose="020B0604020202020204" pitchFamily="34" charset="0"/>
              <a:buChar char="•"/>
            </a:pPr>
            <a:r>
              <a:rPr lang="en-US" dirty="0" err="1"/>
              <a:t>Demobilisation</a:t>
            </a:r>
            <a:r>
              <a:rPr lang="en-US" dirty="0"/>
              <a:t> of field teams: 2021 March – May planting season disrupted</a:t>
            </a:r>
          </a:p>
          <a:p>
            <a:pPr marL="342900" indent="-342900">
              <a:buFont typeface="Arial" panose="020B0604020202020204" pitchFamily="34" charset="0"/>
              <a:buChar char="•"/>
            </a:pPr>
            <a:r>
              <a:rPr lang="en-US" dirty="0"/>
              <a:t>Unforeseen challenges in farmer mobilisations, trainings, field monitoring, conservation materials procurement and distribution </a:t>
            </a:r>
            <a:r>
              <a:rPr lang="en-US" dirty="0" err="1"/>
              <a:t>etc</a:t>
            </a:r>
            <a:r>
              <a:rPr lang="en-US" dirty="0"/>
              <a:t> </a:t>
            </a:r>
          </a:p>
          <a:p>
            <a:pPr marL="342900" indent="-342900">
              <a:buFont typeface="Arial" panose="020B0604020202020204" pitchFamily="34" charset="0"/>
              <a:buChar char="•"/>
            </a:pPr>
            <a:r>
              <a:rPr lang="en-US" dirty="0"/>
              <a:t>Project deliverables and timelines were tightly linked to post project transition and sustainability</a:t>
            </a:r>
          </a:p>
        </p:txBody>
      </p:sp>
    </p:spTree>
    <p:extLst>
      <p:ext uri="{BB962C8B-B14F-4D97-AF65-F5344CB8AC3E}">
        <p14:creationId xmlns:p14="http://schemas.microsoft.com/office/powerpoint/2010/main" val="1939926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4785-6010-444C-9597-42DB7AD0A298}"/>
              </a:ext>
            </a:extLst>
          </p:cNvPr>
          <p:cNvSpPr>
            <a:spLocks noGrp="1"/>
          </p:cNvSpPr>
          <p:nvPr>
            <p:ph type="title"/>
          </p:nvPr>
        </p:nvSpPr>
        <p:spPr/>
        <p:txBody>
          <a:bodyPr>
            <a:normAutofit fontScale="90000"/>
          </a:bodyPr>
          <a:lstStyle/>
          <a:p>
            <a:r>
              <a:rPr lang="en-US" dirty="0"/>
              <a:t>Decision making process for adaptive management</a:t>
            </a:r>
          </a:p>
        </p:txBody>
      </p:sp>
      <p:pic>
        <p:nvPicPr>
          <p:cNvPr id="6" name="Picture Placeholder 5" descr="A group of people standing in front of a table&#10;&#10;Description automatically generated with medium confidence">
            <a:extLst>
              <a:ext uri="{FF2B5EF4-FFF2-40B4-BE49-F238E27FC236}">
                <a16:creationId xmlns:a16="http://schemas.microsoft.com/office/drawing/2014/main" id="{74BD91EE-3E4A-057E-FA37-05F89299AB33}"/>
              </a:ext>
            </a:extLst>
          </p:cNvPr>
          <p:cNvPicPr>
            <a:picLocks noGrp="1" noChangeAspect="1"/>
          </p:cNvPicPr>
          <p:nvPr>
            <p:ph type="pic" sz="quarter" idx="13"/>
          </p:nvPr>
        </p:nvPicPr>
        <p:blipFill>
          <a:blip r:embed="rId2"/>
          <a:srcRect l="20701" r="20701"/>
          <a:stretch>
            <a:fillRect/>
          </a:stretch>
        </p:blipFill>
        <p:spPr/>
      </p:pic>
      <p:sp>
        <p:nvSpPr>
          <p:cNvPr id="4" name="Text Placeholder 3">
            <a:extLst>
              <a:ext uri="{FF2B5EF4-FFF2-40B4-BE49-F238E27FC236}">
                <a16:creationId xmlns:a16="http://schemas.microsoft.com/office/drawing/2014/main" id="{6CEAC747-56E2-DD44-8F79-4EC4BC9804C9}"/>
              </a:ext>
            </a:extLst>
          </p:cNvPr>
          <p:cNvSpPr>
            <a:spLocks noGrp="1"/>
          </p:cNvSpPr>
          <p:nvPr>
            <p:ph type="body" sz="quarter" idx="14"/>
          </p:nvPr>
        </p:nvSpPr>
        <p:spPr/>
        <p:txBody>
          <a:bodyPr>
            <a:normAutofit fontScale="92500" lnSpcReduction="20000"/>
          </a:bodyPr>
          <a:lstStyle/>
          <a:p>
            <a:r>
              <a:rPr lang="en-ZA" b="1" i="1" dirty="0"/>
              <a:t>Decision</a:t>
            </a:r>
            <a:r>
              <a:rPr lang="en-ZA" i="1" dirty="0"/>
              <a:t> – </a:t>
            </a:r>
            <a:r>
              <a:rPr lang="en-ZA" dirty="0"/>
              <a:t>All governance, team planning and partner meetings shifted to </a:t>
            </a:r>
            <a:r>
              <a:rPr lang="en-ZA" b="1" dirty="0"/>
              <a:t>virtual</a:t>
            </a:r>
            <a:r>
              <a:rPr lang="en-ZA" dirty="0"/>
              <a:t> and farmer engagements through </a:t>
            </a:r>
            <a:r>
              <a:rPr lang="en-ZA" b="1" dirty="0"/>
              <a:t>SMS platform </a:t>
            </a:r>
            <a:r>
              <a:rPr lang="en-ZA" dirty="0"/>
              <a:t>(follow ups, demand creation, advisories, surveys etc)</a:t>
            </a:r>
          </a:p>
          <a:p>
            <a:r>
              <a:rPr lang="en-ZA" b="1" i="1" dirty="0"/>
              <a:t>Stakeholder engagement/advocacy and how hurdles were overcome</a:t>
            </a:r>
          </a:p>
          <a:p>
            <a:pPr marL="285750" indent="-285750">
              <a:buFont typeface="Arial" panose="020B0604020202020204" pitchFamily="34" charset="0"/>
              <a:buChar char="•"/>
            </a:pPr>
            <a:r>
              <a:rPr lang="en-US" sz="2000" b="1" dirty="0"/>
              <a:t>Governance and Partners </a:t>
            </a:r>
            <a:r>
              <a:rPr lang="en-US" sz="2000" dirty="0"/>
              <a:t>– Agree</a:t>
            </a:r>
            <a:r>
              <a:rPr lang="en-US" dirty="0"/>
              <a:t>d </a:t>
            </a:r>
            <a:r>
              <a:rPr lang="en-US" u="sng" dirty="0"/>
              <a:t>timelines</a:t>
            </a:r>
            <a:r>
              <a:rPr lang="en-US" dirty="0"/>
              <a:t> and </a:t>
            </a:r>
            <a:r>
              <a:rPr lang="en-US" u="sng" dirty="0"/>
              <a:t>deliverables</a:t>
            </a:r>
            <a:r>
              <a:rPr lang="en-US" dirty="0"/>
              <a:t> to be respected as practically feasible under the pandemic. Provided Incentives for internet bundles/airtime in lieu of travel and per diems' reimbursements. Enhanced data sharing and visualization with </a:t>
            </a:r>
            <a:r>
              <a:rPr lang="en-US" sz="2000" b="1" dirty="0"/>
              <a:t>dashboards</a:t>
            </a:r>
            <a:r>
              <a:rPr lang="en-US" sz="2000" dirty="0"/>
              <a:t> based on Power BI.</a:t>
            </a:r>
          </a:p>
          <a:p>
            <a:pPr marL="285750" indent="-285750">
              <a:buFont typeface="Arial" panose="020B0604020202020204" pitchFamily="34" charset="0"/>
              <a:buChar char="•"/>
            </a:pPr>
            <a:r>
              <a:rPr lang="en-US" sz="2000" b="1" dirty="0"/>
              <a:t>Farmers and service providers – </a:t>
            </a:r>
            <a:r>
              <a:rPr lang="en-US" sz="2000" dirty="0"/>
              <a:t>adopted </a:t>
            </a:r>
            <a:r>
              <a:rPr lang="en-US" sz="2000" u="sng" dirty="0"/>
              <a:t>SMS platform </a:t>
            </a:r>
            <a:r>
              <a:rPr lang="en-US" sz="2000" dirty="0"/>
              <a:t>as the main medium for outreach and monitoring of field activities. Currently 78,000 farmers registered and disaggregated by interventions, outreach and type of information needed.</a:t>
            </a:r>
          </a:p>
          <a:p>
            <a:endParaRPr lang="en-US" i="1" dirty="0">
              <a:highlight>
                <a:srgbClr val="FFFF00"/>
              </a:highlight>
            </a:endParaRPr>
          </a:p>
          <a:p>
            <a:endParaRPr lang="en-US" dirty="0"/>
          </a:p>
        </p:txBody>
      </p:sp>
    </p:spTree>
    <p:extLst>
      <p:ext uri="{BB962C8B-B14F-4D97-AF65-F5344CB8AC3E}">
        <p14:creationId xmlns:p14="http://schemas.microsoft.com/office/powerpoint/2010/main" val="281244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58BA-EBFF-8E4B-9658-ED2458B67DB5}"/>
              </a:ext>
            </a:extLst>
          </p:cNvPr>
          <p:cNvSpPr>
            <a:spLocks noGrp="1"/>
          </p:cNvSpPr>
          <p:nvPr>
            <p:ph type="title"/>
          </p:nvPr>
        </p:nvSpPr>
        <p:spPr/>
        <p:txBody>
          <a:bodyPr/>
          <a:lstStyle/>
          <a:p>
            <a:r>
              <a:rPr lang="en-US" dirty="0"/>
              <a:t>Project monitoring &amp; evaluation for adaptive management</a:t>
            </a:r>
          </a:p>
        </p:txBody>
      </p:sp>
      <p:sp>
        <p:nvSpPr>
          <p:cNvPr id="3" name="Text Placeholder 2">
            <a:extLst>
              <a:ext uri="{FF2B5EF4-FFF2-40B4-BE49-F238E27FC236}">
                <a16:creationId xmlns:a16="http://schemas.microsoft.com/office/drawing/2014/main" id="{68DF2B56-78F1-8D4F-97BD-2629C3A58250}"/>
              </a:ext>
            </a:extLst>
          </p:cNvPr>
          <p:cNvSpPr>
            <a:spLocks noGrp="1"/>
          </p:cNvSpPr>
          <p:nvPr>
            <p:ph type="body" sz="quarter" idx="15"/>
          </p:nvPr>
        </p:nvSpPr>
        <p:spPr>
          <a:xfrm>
            <a:off x="314051" y="1593669"/>
            <a:ext cx="3568836" cy="4888093"/>
          </a:xfrm>
        </p:spPr>
        <p:txBody>
          <a:bodyPr>
            <a:normAutofit fontScale="92500" lnSpcReduction="20000"/>
          </a:bodyPr>
          <a:lstStyle/>
          <a:p>
            <a:pPr marL="285750" indent="-285750">
              <a:buFont typeface="Arial" panose="020B0604020202020204" pitchFamily="34" charset="0"/>
              <a:buChar char="•"/>
            </a:pPr>
            <a:r>
              <a:rPr lang="en-ZA" sz="2100" dirty="0"/>
              <a:t>A robust and detailed high-quality monitoring and evaluation plan (MEL system). Cloud based and follows a  theory  of  change</a:t>
            </a:r>
            <a:r>
              <a:rPr lang="en-US" sz="2100" dirty="0"/>
              <a:t> </a:t>
            </a:r>
          </a:p>
          <a:p>
            <a:pPr marL="285750" indent="-285750">
              <a:buFont typeface="Arial" panose="020B0604020202020204" pitchFamily="34" charset="0"/>
              <a:buChar char="•"/>
            </a:pPr>
            <a:r>
              <a:rPr lang="en-US" sz="2100" dirty="0"/>
              <a:t>Relational databases for the management of socio-economic and hydrometeorological data</a:t>
            </a:r>
          </a:p>
          <a:p>
            <a:pPr marL="285750" indent="-285750">
              <a:buFont typeface="Arial" panose="020B0604020202020204" pitchFamily="34" charset="0"/>
              <a:buChar char="•"/>
            </a:pPr>
            <a:r>
              <a:rPr lang="en-US" sz="2100" dirty="0"/>
              <a:t>Shift from DHIS to Google sheets for field data capture and uploading to database (more versatile with low tech cell phone handsets)</a:t>
            </a:r>
          </a:p>
          <a:p>
            <a:pPr marL="285750" indent="-285750">
              <a:buFont typeface="Arial" panose="020B0604020202020204" pitchFamily="34" charset="0"/>
              <a:buChar char="•"/>
            </a:pPr>
            <a:r>
              <a:rPr lang="en-US" sz="2100" dirty="0"/>
              <a:t>Integration of Power Bi to enhance data analytics and visualization</a:t>
            </a:r>
          </a:p>
          <a:p>
            <a:pPr marL="285750" indent="-285750">
              <a:buFont typeface="Arial" panose="020B0604020202020204" pitchFamily="34" charset="0"/>
              <a:buChar char="•"/>
            </a:pPr>
            <a:r>
              <a:rPr lang="en-US" sz="2100" dirty="0"/>
              <a:t>MEL lesson replicated in the set up of Eldoret – Iten Water Fund</a:t>
            </a:r>
          </a:p>
          <a:p>
            <a:endParaRPr lang="en-US" dirty="0"/>
          </a:p>
        </p:txBody>
      </p:sp>
      <p:pic>
        <p:nvPicPr>
          <p:cNvPr id="7" name="Picture Placeholder 6" descr="A picture containing person, outdoor, child&#10;&#10;Description automatically generated">
            <a:extLst>
              <a:ext uri="{FF2B5EF4-FFF2-40B4-BE49-F238E27FC236}">
                <a16:creationId xmlns:a16="http://schemas.microsoft.com/office/drawing/2014/main" id="{9F5BD8C0-1F11-09ED-C5EC-8462DC1241F9}"/>
              </a:ext>
            </a:extLst>
          </p:cNvPr>
          <p:cNvPicPr>
            <a:picLocks noGrp="1" noChangeAspect="1"/>
          </p:cNvPicPr>
          <p:nvPr>
            <p:ph type="pic" sz="quarter" idx="16"/>
          </p:nvPr>
        </p:nvPicPr>
        <p:blipFill>
          <a:blip r:embed="rId2"/>
          <a:srcRect l="12512" r="12512"/>
          <a:stretch>
            <a:fillRect/>
          </a:stretch>
        </p:blipFill>
        <p:spPr/>
      </p:pic>
      <p:pic>
        <p:nvPicPr>
          <p:cNvPr id="13" name="Picture Placeholder 12" descr="A picture containing text, grass, tree, sky&#10;&#10;Description automatically generated">
            <a:extLst>
              <a:ext uri="{FF2B5EF4-FFF2-40B4-BE49-F238E27FC236}">
                <a16:creationId xmlns:a16="http://schemas.microsoft.com/office/drawing/2014/main" id="{4E29E816-D09F-E2B6-D416-A8A2C86A013E}"/>
              </a:ext>
            </a:extLst>
          </p:cNvPr>
          <p:cNvPicPr>
            <a:picLocks noGrp="1" noChangeAspect="1"/>
          </p:cNvPicPr>
          <p:nvPr>
            <p:ph type="pic" sz="quarter" idx="17"/>
          </p:nvPr>
        </p:nvPicPr>
        <p:blipFill>
          <a:blip r:embed="rId3"/>
          <a:srcRect l="566" r="566"/>
          <a:stretch>
            <a:fillRect/>
          </a:stretch>
        </p:blipFill>
        <p:spPr/>
      </p:pic>
    </p:spTree>
    <p:extLst>
      <p:ext uri="{BB962C8B-B14F-4D97-AF65-F5344CB8AC3E}">
        <p14:creationId xmlns:p14="http://schemas.microsoft.com/office/powerpoint/2010/main" val="2510527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072A-0F96-9843-9541-2393E001DC41}"/>
              </a:ext>
            </a:extLst>
          </p:cNvPr>
          <p:cNvSpPr>
            <a:spLocks noGrp="1"/>
          </p:cNvSpPr>
          <p:nvPr>
            <p:ph type="title"/>
          </p:nvPr>
        </p:nvSpPr>
        <p:spPr>
          <a:xfrm>
            <a:off x="5799909" y="924213"/>
            <a:ext cx="5991497" cy="793115"/>
          </a:xfrm>
        </p:spPr>
        <p:txBody>
          <a:bodyPr anchor="t">
            <a:normAutofit/>
          </a:bodyPr>
          <a:lstStyle/>
          <a:p>
            <a:r>
              <a:rPr lang="en-US" sz="2500"/>
              <a:t>Outcome of the adaptive management process</a:t>
            </a:r>
          </a:p>
        </p:txBody>
      </p:sp>
      <p:sp>
        <p:nvSpPr>
          <p:cNvPr id="18" name="Text Placeholder 3">
            <a:extLst>
              <a:ext uri="{FF2B5EF4-FFF2-40B4-BE49-F238E27FC236}">
                <a16:creationId xmlns:a16="http://schemas.microsoft.com/office/drawing/2014/main" id="{D0BECE81-3631-1ED6-2F61-FEE032FC0368}"/>
              </a:ext>
            </a:extLst>
          </p:cNvPr>
          <p:cNvSpPr>
            <a:spLocks noGrp="1"/>
          </p:cNvSpPr>
          <p:nvPr>
            <p:ph type="body" sz="quarter" idx="14"/>
          </p:nvPr>
        </p:nvSpPr>
        <p:spPr>
          <a:xfrm>
            <a:off x="5799909" y="2149434"/>
            <a:ext cx="5991497" cy="4216532"/>
          </a:xfrm>
        </p:spPr>
        <p:txBody>
          <a:bodyPr>
            <a:normAutofit fontScale="92500" lnSpcReduction="10000"/>
          </a:bodyPr>
          <a:lstStyle/>
          <a:p>
            <a:pPr marL="342900" indent="-342900">
              <a:buFont typeface="Arial" panose="020B0604020202020204" pitchFamily="34" charset="0"/>
              <a:buChar char="•"/>
            </a:pPr>
            <a:r>
              <a:rPr lang="en-US" b="1" dirty="0"/>
              <a:t>Going Virtual </a:t>
            </a:r>
            <a:r>
              <a:rPr lang="en-US" dirty="0"/>
              <a:t>– Governance meetings recorded 75 – 100% participation. More efficient and effective participation of volunteer leaders.</a:t>
            </a:r>
          </a:p>
          <a:p>
            <a:pPr marL="342900" indent="-342900">
              <a:buFont typeface="Arial" panose="020B0604020202020204" pitchFamily="34" charset="0"/>
              <a:buChar char="•"/>
            </a:pPr>
            <a:r>
              <a:rPr lang="en-US" b="1" dirty="0"/>
              <a:t>Conservation targets </a:t>
            </a:r>
            <a:r>
              <a:rPr lang="en-US" dirty="0"/>
              <a:t>– All targets were exceeded except hectares under SLM practices (77.4%). More funds devoted to inputs as “processes” became mostly remote mode.</a:t>
            </a:r>
          </a:p>
          <a:p>
            <a:pPr marL="342900" indent="-342900">
              <a:buFont typeface="Arial" panose="020B0604020202020204" pitchFamily="34" charset="0"/>
              <a:buChar char="•"/>
            </a:pPr>
            <a:r>
              <a:rPr lang="en-US" b="1" dirty="0"/>
              <a:t>Monitoring and data analytics </a:t>
            </a:r>
            <a:r>
              <a:rPr lang="en-US" dirty="0"/>
              <a:t>– integration of ICT exceptionally improved remote data collection, storage, analysis, and visualization. Near real-time data and information for decision support.</a:t>
            </a:r>
          </a:p>
          <a:p>
            <a:pPr marL="342900" indent="-342900">
              <a:buFont typeface="Arial" panose="020B0604020202020204" pitchFamily="34" charset="0"/>
              <a:buChar char="•"/>
            </a:pPr>
            <a:r>
              <a:rPr lang="en-US" b="1" dirty="0"/>
              <a:t>Strengthening Partnerships and collaboration </a:t>
            </a:r>
            <a:r>
              <a:rPr lang="en-US" dirty="0"/>
              <a:t>– </a:t>
            </a:r>
            <a:r>
              <a:rPr lang="en-US" sz="2100" dirty="0"/>
              <a:t>digitized data, information and reports liberalized data and information sharing enhancing trust among stakeholders (</a:t>
            </a:r>
            <a:r>
              <a:rPr lang="en-CA" sz="2100" dirty="0"/>
              <a:t>public and private partners).</a:t>
            </a:r>
            <a:endParaRPr lang="en-US" sz="21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5" name="Picture Placeholder 14" descr="A screenshot of a video game&#10;&#10;Description automatically generated with medium confidence">
            <a:extLst>
              <a:ext uri="{FF2B5EF4-FFF2-40B4-BE49-F238E27FC236}">
                <a16:creationId xmlns:a16="http://schemas.microsoft.com/office/drawing/2014/main" id="{63CA1F3D-692A-165C-99CA-2E81442203E2}"/>
              </a:ext>
            </a:extLst>
          </p:cNvPr>
          <p:cNvPicPr>
            <a:picLocks noGrp="1" noChangeAspect="1"/>
          </p:cNvPicPr>
          <p:nvPr>
            <p:ph type="pic" sz="quarter" idx="13"/>
          </p:nvPr>
        </p:nvPicPr>
        <p:blipFill>
          <a:blip r:embed="rId2"/>
          <a:srcRect l="22963" r="22963"/>
          <a:stretch>
            <a:fillRect/>
          </a:stretch>
        </p:blipFill>
        <p:spPr/>
      </p:pic>
    </p:spTree>
    <p:extLst>
      <p:ext uri="{BB962C8B-B14F-4D97-AF65-F5344CB8AC3E}">
        <p14:creationId xmlns:p14="http://schemas.microsoft.com/office/powerpoint/2010/main" val="344662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FFD9EF-FD95-3248-8827-3CF3810D2092}"/>
              </a:ext>
            </a:extLst>
          </p:cNvPr>
          <p:cNvSpPr>
            <a:spLocks noGrp="1"/>
          </p:cNvSpPr>
          <p:nvPr>
            <p:ph type="body" idx="1"/>
          </p:nvPr>
        </p:nvSpPr>
        <p:spPr>
          <a:xfrm>
            <a:off x="1277041" y="1736333"/>
            <a:ext cx="9637918" cy="2003461"/>
          </a:xfrm>
        </p:spPr>
        <p:txBody>
          <a:bodyPr>
            <a:normAutofit/>
          </a:bodyPr>
          <a:lstStyle/>
          <a:p>
            <a:pPr algn="ctr"/>
            <a:r>
              <a:rPr lang="en-US" sz="6600" dirty="0"/>
              <a:t>Questions or comments ?</a:t>
            </a:r>
          </a:p>
        </p:txBody>
      </p:sp>
    </p:spTree>
    <p:extLst>
      <p:ext uri="{BB962C8B-B14F-4D97-AF65-F5344CB8AC3E}">
        <p14:creationId xmlns:p14="http://schemas.microsoft.com/office/powerpoint/2010/main" val="569356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2BBA-BE9B-764F-B45D-97183A8F4AB5}"/>
              </a:ext>
            </a:extLst>
          </p:cNvPr>
          <p:cNvSpPr>
            <a:spLocks noGrp="1"/>
          </p:cNvSpPr>
          <p:nvPr>
            <p:ph type="title"/>
          </p:nvPr>
        </p:nvSpPr>
        <p:spPr/>
        <p:txBody>
          <a:bodyPr>
            <a:normAutofit/>
          </a:bodyPr>
          <a:lstStyle/>
          <a:p>
            <a:pPr algn="ctr"/>
            <a:r>
              <a:rPr lang="en-US" dirty="0"/>
              <a:t>Interactive exercise</a:t>
            </a:r>
          </a:p>
        </p:txBody>
      </p:sp>
      <p:sp>
        <p:nvSpPr>
          <p:cNvPr id="4" name="Title 1">
            <a:extLst>
              <a:ext uri="{FF2B5EF4-FFF2-40B4-BE49-F238E27FC236}">
                <a16:creationId xmlns:a16="http://schemas.microsoft.com/office/drawing/2014/main" id="{1717F860-5DC0-47C1-8CCF-A1302FD37A5C}"/>
              </a:ext>
            </a:extLst>
          </p:cNvPr>
          <p:cNvSpPr txBox="1">
            <a:spLocks/>
          </p:cNvSpPr>
          <p:nvPr/>
        </p:nvSpPr>
        <p:spPr>
          <a:xfrm>
            <a:off x="703414" y="2311684"/>
            <a:ext cx="10785171" cy="2527443"/>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b="1" kern="1200">
                <a:solidFill>
                  <a:srgbClr val="2D607D"/>
                </a:solidFill>
                <a:latin typeface="+mn-lt"/>
                <a:ea typeface="+mj-ea"/>
                <a:cs typeface="+mj-cs"/>
              </a:defRPr>
            </a:lvl1pPr>
          </a:lstStyle>
          <a:p>
            <a:pPr algn="ctr"/>
            <a:r>
              <a:rPr lang="en-US" sz="4000" dirty="0"/>
              <a:t>What examples do you have of adaptive management from your project?</a:t>
            </a:r>
          </a:p>
          <a:p>
            <a:pPr algn="ctr"/>
            <a:endParaRPr lang="en-US" sz="4000" dirty="0"/>
          </a:p>
          <a:p>
            <a:pPr algn="ctr"/>
            <a:endParaRPr lang="en-US" sz="4000" dirty="0"/>
          </a:p>
          <a:p>
            <a:pPr algn="ctr"/>
            <a:r>
              <a:rPr lang="fr-FR" sz="4000" dirty="0"/>
              <a:t>Quels exemples avez-vous sur la gestion adaptative dans votre projet ?</a:t>
            </a:r>
            <a:endParaRPr lang="en-US" sz="4000" dirty="0"/>
          </a:p>
        </p:txBody>
      </p:sp>
    </p:spTree>
    <p:extLst>
      <p:ext uri="{BB962C8B-B14F-4D97-AF65-F5344CB8AC3E}">
        <p14:creationId xmlns:p14="http://schemas.microsoft.com/office/powerpoint/2010/main" val="193929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6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8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DDD2-55E1-1847-8366-78AB868DB486}"/>
              </a:ext>
            </a:extLst>
          </p:cNvPr>
          <p:cNvSpPr>
            <a:spLocks noGrp="1"/>
          </p:cNvSpPr>
          <p:nvPr>
            <p:ph type="title"/>
          </p:nvPr>
        </p:nvSpPr>
        <p:spPr/>
        <p:txBody>
          <a:bodyPr/>
          <a:lstStyle/>
          <a:p>
            <a:r>
              <a:rPr lang="en-ZA" dirty="0"/>
              <a:t>What is adaptive management ?</a:t>
            </a:r>
            <a:endParaRPr lang="en-US" dirty="0"/>
          </a:p>
        </p:txBody>
      </p:sp>
      <p:sp>
        <p:nvSpPr>
          <p:cNvPr id="4" name="Text Placeholder 3">
            <a:extLst>
              <a:ext uri="{FF2B5EF4-FFF2-40B4-BE49-F238E27FC236}">
                <a16:creationId xmlns:a16="http://schemas.microsoft.com/office/drawing/2014/main" id="{9600EDB4-3432-A540-BFA7-52D2C1178AC4}"/>
              </a:ext>
            </a:extLst>
          </p:cNvPr>
          <p:cNvSpPr>
            <a:spLocks noGrp="1"/>
          </p:cNvSpPr>
          <p:nvPr>
            <p:ph type="body" sz="quarter" idx="14"/>
          </p:nvPr>
        </p:nvSpPr>
        <p:spPr>
          <a:xfrm>
            <a:off x="5226757" y="2088445"/>
            <a:ext cx="6120694" cy="4373316"/>
          </a:xfrm>
        </p:spPr>
        <p:txBody>
          <a:bodyPr>
            <a:normAutofit fontScale="32500" lnSpcReduction="20000"/>
          </a:bodyPr>
          <a:lstStyle/>
          <a:p>
            <a:pPr marL="342900" indent="-342900">
              <a:buFont typeface="Wingdings" pitchFamily="2" charset="2"/>
              <a:buChar char="Ø"/>
            </a:pPr>
            <a:r>
              <a:rPr lang="en-ZA" sz="6000" dirty="0"/>
              <a:t>An ongoing process of planning, implementing, assessing, learning and adapting, in the face of uncertainty, with an aim to </a:t>
            </a:r>
            <a:r>
              <a:rPr lang="en-ZA" sz="6000" b="1" dirty="0"/>
              <a:t>reducing uncertainty </a:t>
            </a:r>
            <a:r>
              <a:rPr lang="en-ZA" sz="6000" dirty="0"/>
              <a:t>over time via </a:t>
            </a:r>
            <a:r>
              <a:rPr lang="en-ZA" sz="6000" b="1" dirty="0"/>
              <a:t>system monitoring</a:t>
            </a:r>
            <a:r>
              <a:rPr lang="en-ZA" sz="6000" dirty="0"/>
              <a:t>.</a:t>
            </a:r>
          </a:p>
          <a:p>
            <a:pPr marL="342900" indent="-342900">
              <a:buFont typeface="Wingdings" pitchFamily="2" charset="2"/>
              <a:buChar char="Ø"/>
            </a:pPr>
            <a:r>
              <a:rPr lang="en-ZA" sz="6000" dirty="0"/>
              <a:t>Project implementation is done by </a:t>
            </a:r>
            <a:r>
              <a:rPr lang="en-ZA" sz="6000" b="1" dirty="0"/>
              <a:t>applying what was learned to the next phase of a management process. </a:t>
            </a:r>
          </a:p>
          <a:p>
            <a:pPr marL="342900" indent="-342900">
              <a:buFont typeface="Wingdings" pitchFamily="2" charset="2"/>
              <a:buChar char="Ø"/>
            </a:pPr>
            <a:r>
              <a:rPr lang="en-ZA" sz="6000" dirty="0"/>
              <a:t>It is a </a:t>
            </a:r>
            <a:r>
              <a:rPr lang="en-ZA" sz="6000" b="1" dirty="0"/>
              <a:t>flexible decision-making process </a:t>
            </a:r>
            <a:r>
              <a:rPr lang="en-ZA" sz="6000" dirty="0"/>
              <a:t>enabling a project to be adjusted as the results of various actions become better understood = </a:t>
            </a:r>
            <a:r>
              <a:rPr lang="en-ZA" sz="6000" b="1" dirty="0"/>
              <a:t>“learn while doing” </a:t>
            </a:r>
          </a:p>
          <a:p>
            <a:pPr marL="342900" indent="-342900">
              <a:buFont typeface="Wingdings" pitchFamily="2" charset="2"/>
              <a:buChar char="Ø"/>
            </a:pPr>
            <a:r>
              <a:rPr lang="en-ZA" sz="6000" dirty="0"/>
              <a:t>This approach encourages </a:t>
            </a:r>
            <a:r>
              <a:rPr lang="en-ZA" sz="6000" b="1" dirty="0"/>
              <a:t>innovation and experimentation</a:t>
            </a:r>
            <a:r>
              <a:rPr lang="en-ZA" sz="6000" dirty="0"/>
              <a:t>, links science to decision-making and improves long-run management outcomes. </a:t>
            </a:r>
          </a:p>
          <a:p>
            <a:pPr marL="342900" indent="-342900">
              <a:buFont typeface="Wingdings" pitchFamily="2" charset="2"/>
              <a:buChar char="Ø"/>
            </a:pPr>
            <a:r>
              <a:rPr lang="en-ZA" sz="6000" dirty="0"/>
              <a:t>The “tracking” informs the “acting”.</a:t>
            </a:r>
          </a:p>
          <a:p>
            <a:pPr marL="342900" indent="-342900">
              <a:buFont typeface="Wingdings" pitchFamily="2" charset="2"/>
              <a:buChar char="Ø"/>
            </a:pPr>
            <a:r>
              <a:rPr lang="en-ZA" sz="6000" dirty="0"/>
              <a:t>Such a culture of learning leads to increased knowledge, better practices, and improved results.</a:t>
            </a:r>
            <a:br>
              <a:rPr lang="en-ZA" sz="4000" dirty="0">
                <a:highlight>
                  <a:srgbClr val="FFFF00"/>
                </a:highlight>
              </a:rPr>
            </a:br>
            <a:br>
              <a:rPr lang="en-ZA" dirty="0">
                <a:highlight>
                  <a:srgbClr val="FFFF00"/>
                </a:highlight>
              </a:rPr>
            </a:br>
            <a:endParaRPr lang="en-US" dirty="0"/>
          </a:p>
        </p:txBody>
      </p:sp>
      <p:pic>
        <p:nvPicPr>
          <p:cNvPr id="5" name="Picture 4">
            <a:extLst>
              <a:ext uri="{FF2B5EF4-FFF2-40B4-BE49-F238E27FC236}">
                <a16:creationId xmlns:a16="http://schemas.microsoft.com/office/drawing/2014/main" id="{CB176386-BC69-81E6-CEEB-F92B06F98E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871" y="348402"/>
            <a:ext cx="1708717" cy="1708717"/>
          </a:xfrm>
          <a:prstGeom prst="rect">
            <a:avLst/>
          </a:prstGeom>
        </p:spPr>
      </p:pic>
      <p:pic>
        <p:nvPicPr>
          <p:cNvPr id="6" name="Picture 5">
            <a:extLst>
              <a:ext uri="{FF2B5EF4-FFF2-40B4-BE49-F238E27FC236}">
                <a16:creationId xmlns:a16="http://schemas.microsoft.com/office/drawing/2014/main" id="{8D1ACF79-236F-A586-B04E-6AC64B6731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561" y="2088445"/>
            <a:ext cx="1579027" cy="1579027"/>
          </a:xfrm>
          <a:prstGeom prst="rect">
            <a:avLst/>
          </a:prstGeom>
        </p:spPr>
      </p:pic>
      <p:pic>
        <p:nvPicPr>
          <p:cNvPr id="7" name="Picture 6">
            <a:extLst>
              <a:ext uri="{FF2B5EF4-FFF2-40B4-BE49-F238E27FC236}">
                <a16:creationId xmlns:a16="http://schemas.microsoft.com/office/drawing/2014/main" id="{FF757153-A975-A8F4-A47A-7F67FDB71A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887" y="4011368"/>
            <a:ext cx="1579027" cy="1579027"/>
          </a:xfrm>
          <a:prstGeom prst="rect">
            <a:avLst/>
          </a:prstGeom>
        </p:spPr>
      </p:pic>
      <p:sp>
        <p:nvSpPr>
          <p:cNvPr id="8" name="TextBox 7">
            <a:extLst>
              <a:ext uri="{FF2B5EF4-FFF2-40B4-BE49-F238E27FC236}">
                <a16:creationId xmlns:a16="http://schemas.microsoft.com/office/drawing/2014/main" id="{A0D34A8F-C445-A467-B700-1EDE56366893}"/>
              </a:ext>
            </a:extLst>
          </p:cNvPr>
          <p:cNvSpPr txBox="1"/>
          <p:nvPr/>
        </p:nvSpPr>
        <p:spPr>
          <a:xfrm>
            <a:off x="2404940" y="824037"/>
            <a:ext cx="1998133" cy="461665"/>
          </a:xfrm>
          <a:prstGeom prst="rect">
            <a:avLst/>
          </a:prstGeom>
          <a:noFill/>
        </p:spPr>
        <p:txBody>
          <a:bodyPr wrap="square" rtlCol="0">
            <a:spAutoFit/>
          </a:bodyPr>
          <a:lstStyle/>
          <a:p>
            <a:r>
              <a:rPr lang="en-US" sz="2400" dirty="0">
                <a:solidFill>
                  <a:schemeClr val="bg1"/>
                </a:solidFill>
              </a:rPr>
              <a:t>Engage</a:t>
            </a:r>
          </a:p>
        </p:txBody>
      </p:sp>
      <p:sp>
        <p:nvSpPr>
          <p:cNvPr id="9" name="TextBox 8">
            <a:extLst>
              <a:ext uri="{FF2B5EF4-FFF2-40B4-BE49-F238E27FC236}">
                <a16:creationId xmlns:a16="http://schemas.microsoft.com/office/drawing/2014/main" id="{69FB80B6-7237-8D34-AB11-22B7960F9B87}"/>
              </a:ext>
            </a:extLst>
          </p:cNvPr>
          <p:cNvSpPr txBox="1"/>
          <p:nvPr/>
        </p:nvSpPr>
        <p:spPr>
          <a:xfrm>
            <a:off x="2509003" y="2586774"/>
            <a:ext cx="1998133" cy="461665"/>
          </a:xfrm>
          <a:prstGeom prst="rect">
            <a:avLst/>
          </a:prstGeom>
          <a:noFill/>
        </p:spPr>
        <p:txBody>
          <a:bodyPr wrap="square" rtlCol="0">
            <a:spAutoFit/>
          </a:bodyPr>
          <a:lstStyle/>
          <a:p>
            <a:r>
              <a:rPr lang="en-US" sz="2400" dirty="0">
                <a:solidFill>
                  <a:schemeClr val="bg1"/>
                </a:solidFill>
              </a:rPr>
              <a:t>Act</a:t>
            </a:r>
          </a:p>
        </p:txBody>
      </p:sp>
      <p:sp>
        <p:nvSpPr>
          <p:cNvPr id="10" name="TextBox 9">
            <a:extLst>
              <a:ext uri="{FF2B5EF4-FFF2-40B4-BE49-F238E27FC236}">
                <a16:creationId xmlns:a16="http://schemas.microsoft.com/office/drawing/2014/main" id="{3590862A-78A0-F10A-FF69-B2405EED2F8E}"/>
              </a:ext>
            </a:extLst>
          </p:cNvPr>
          <p:cNvSpPr txBox="1"/>
          <p:nvPr/>
        </p:nvSpPr>
        <p:spPr>
          <a:xfrm>
            <a:off x="2404939" y="4570048"/>
            <a:ext cx="1998133" cy="461665"/>
          </a:xfrm>
          <a:prstGeom prst="rect">
            <a:avLst/>
          </a:prstGeom>
          <a:noFill/>
        </p:spPr>
        <p:txBody>
          <a:bodyPr wrap="square" rtlCol="0">
            <a:spAutoFit/>
          </a:bodyPr>
          <a:lstStyle/>
          <a:p>
            <a:r>
              <a:rPr lang="en-US" sz="2400" dirty="0">
                <a:solidFill>
                  <a:schemeClr val="bg1"/>
                </a:solidFill>
              </a:rPr>
              <a:t>Track</a:t>
            </a:r>
          </a:p>
        </p:txBody>
      </p:sp>
      <p:sp>
        <p:nvSpPr>
          <p:cNvPr id="11" name="Curved Up Arrow 10">
            <a:extLst>
              <a:ext uri="{FF2B5EF4-FFF2-40B4-BE49-F238E27FC236}">
                <a16:creationId xmlns:a16="http://schemas.microsoft.com/office/drawing/2014/main" id="{EC1078F1-3825-8F11-1A99-1C6F989B0030}"/>
              </a:ext>
            </a:extLst>
          </p:cNvPr>
          <p:cNvSpPr/>
          <p:nvPr/>
        </p:nvSpPr>
        <p:spPr>
          <a:xfrm rot="16200000">
            <a:off x="2772564" y="3237351"/>
            <a:ext cx="2366225" cy="1065071"/>
          </a:xfrm>
          <a:prstGeom prst="curvedUpArrow">
            <a:avLst>
              <a:gd name="adj1" fmla="val 25000"/>
              <a:gd name="adj2" fmla="val 50525"/>
              <a:gd name="adj3" fmla="val 2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1890420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58BA-EBFF-8E4B-9658-ED2458B67DB5}"/>
              </a:ext>
            </a:extLst>
          </p:cNvPr>
          <p:cNvSpPr>
            <a:spLocks noGrp="1"/>
          </p:cNvSpPr>
          <p:nvPr>
            <p:ph type="title"/>
          </p:nvPr>
        </p:nvSpPr>
        <p:spPr>
          <a:xfrm>
            <a:off x="546701" y="652506"/>
            <a:ext cx="10911874" cy="688613"/>
          </a:xfrm>
        </p:spPr>
        <p:txBody>
          <a:bodyPr/>
          <a:lstStyle/>
          <a:p>
            <a:r>
              <a:rPr lang="en-US" dirty="0"/>
              <a:t>Adaptive management can take place…</a:t>
            </a:r>
          </a:p>
        </p:txBody>
      </p:sp>
      <p:sp>
        <p:nvSpPr>
          <p:cNvPr id="3" name="Text Placeholder 2">
            <a:extLst>
              <a:ext uri="{FF2B5EF4-FFF2-40B4-BE49-F238E27FC236}">
                <a16:creationId xmlns:a16="http://schemas.microsoft.com/office/drawing/2014/main" id="{68DF2B56-78F1-8D4F-97BD-2629C3A58250}"/>
              </a:ext>
            </a:extLst>
          </p:cNvPr>
          <p:cNvSpPr>
            <a:spLocks noGrp="1"/>
          </p:cNvSpPr>
          <p:nvPr>
            <p:ph type="body" sz="quarter" idx="15"/>
          </p:nvPr>
        </p:nvSpPr>
        <p:spPr>
          <a:xfrm>
            <a:off x="546701" y="2034652"/>
            <a:ext cx="5549299" cy="3568497"/>
          </a:xfrm>
        </p:spPr>
        <p:txBody>
          <a:bodyPr>
            <a:normAutofit/>
          </a:bodyPr>
          <a:lstStyle/>
          <a:p>
            <a:pPr>
              <a:spcAft>
                <a:spcPts val="1200"/>
              </a:spcAft>
            </a:pPr>
            <a:r>
              <a:rPr lang="en-US" sz="2000" b="1" dirty="0"/>
              <a:t>Gradually, as opportunities for improving delivery are identified based on the reality of the field or to overcome design shortcomings</a:t>
            </a:r>
          </a:p>
          <a:p>
            <a:pPr marL="285750" indent="-285750">
              <a:spcAft>
                <a:spcPts val="1200"/>
              </a:spcAft>
              <a:buFont typeface="Arial" panose="020B0604020202020204" pitchFamily="34" charset="0"/>
              <a:buChar char="•"/>
            </a:pPr>
            <a:r>
              <a:rPr lang="en-ZA" sz="2000" dirty="0"/>
              <a:t>FAO contributions to Component 3 of the Regional Hub, on monitoring of food security and resilience.</a:t>
            </a:r>
            <a:r>
              <a:rPr lang="en-US" sz="2000" dirty="0"/>
              <a:t> </a:t>
            </a:r>
          </a:p>
          <a:p>
            <a:pPr marL="285750" indent="-285750">
              <a:spcAft>
                <a:spcPts val="1200"/>
              </a:spcAft>
              <a:buFont typeface="Arial" panose="020B0604020202020204" pitchFamily="34" charset="0"/>
              <a:buChar char="•"/>
            </a:pPr>
            <a:r>
              <a:rPr lang="en-US" sz="2000" dirty="0"/>
              <a:t>ICRAF contributions to Component 1 on bridging the gap between Science and Policy and advocating for resilient food system through the SHARED approach.</a:t>
            </a:r>
          </a:p>
        </p:txBody>
      </p:sp>
      <p:sp>
        <p:nvSpPr>
          <p:cNvPr id="6" name="Text Placeholder 2">
            <a:extLst>
              <a:ext uri="{FF2B5EF4-FFF2-40B4-BE49-F238E27FC236}">
                <a16:creationId xmlns:a16="http://schemas.microsoft.com/office/drawing/2014/main" id="{99BC94F2-3CBF-C881-DA41-A5A488BE9227}"/>
              </a:ext>
            </a:extLst>
          </p:cNvPr>
          <p:cNvSpPr txBox="1">
            <a:spLocks/>
          </p:cNvSpPr>
          <p:nvPr/>
        </p:nvSpPr>
        <p:spPr>
          <a:xfrm>
            <a:off x="3824616" y="1944326"/>
            <a:ext cx="3090863" cy="48880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dirty="0">
                <a:highlight>
                  <a:srgbClr val="FFFF00"/>
                </a:highlight>
              </a:rPr>
            </a:br>
            <a:endParaRPr lang="en-US" dirty="0"/>
          </a:p>
        </p:txBody>
      </p:sp>
      <p:sp>
        <p:nvSpPr>
          <p:cNvPr id="7" name="Text Placeholder 2">
            <a:extLst>
              <a:ext uri="{FF2B5EF4-FFF2-40B4-BE49-F238E27FC236}">
                <a16:creationId xmlns:a16="http://schemas.microsoft.com/office/drawing/2014/main" id="{700A3893-2ACD-01B3-DA95-773B9F8A4623}"/>
              </a:ext>
            </a:extLst>
          </p:cNvPr>
          <p:cNvSpPr txBox="1">
            <a:spLocks/>
          </p:cNvSpPr>
          <p:nvPr/>
        </p:nvSpPr>
        <p:spPr>
          <a:xfrm>
            <a:off x="7009005" y="2034652"/>
            <a:ext cx="4729820" cy="48880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Or suddenly, as the result of external shocks, often massively disruptive </a:t>
            </a:r>
          </a:p>
          <a:p>
            <a:pPr marL="342900" indent="-342900">
              <a:buFont typeface="Arial" panose="020B0604020202020204" pitchFamily="34" charset="0"/>
              <a:buChar char="•"/>
            </a:pPr>
            <a:r>
              <a:rPr lang="en-US" sz="2000" dirty="0"/>
              <a:t>COVID-19 forcing faster adoption of digital technologies and new ways of reaching out to beneficiaries across the RFS portfolio.</a:t>
            </a:r>
          </a:p>
        </p:txBody>
      </p:sp>
      <p:sp>
        <p:nvSpPr>
          <p:cNvPr id="8" name="Text Placeholder 2">
            <a:extLst>
              <a:ext uri="{FF2B5EF4-FFF2-40B4-BE49-F238E27FC236}">
                <a16:creationId xmlns:a16="http://schemas.microsoft.com/office/drawing/2014/main" id="{68C5F4E3-C745-41D7-BA0A-6E488AB0C397}"/>
              </a:ext>
            </a:extLst>
          </p:cNvPr>
          <p:cNvSpPr txBox="1">
            <a:spLocks/>
          </p:cNvSpPr>
          <p:nvPr/>
        </p:nvSpPr>
        <p:spPr>
          <a:xfrm>
            <a:off x="490651" y="5728580"/>
            <a:ext cx="10181919" cy="13820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0000"/>
              </a:lnSpc>
              <a:spcBef>
                <a:spcPts val="600"/>
              </a:spcBef>
              <a:spcAft>
                <a:spcPts val="1200"/>
              </a:spcAft>
              <a:buFont typeface="Arial" panose="020B0604020202020204" pitchFamily="34" charset="0"/>
              <a:buChar char="•"/>
            </a:pPr>
            <a:r>
              <a:rPr lang="en-US" sz="2000" dirty="0">
                <a:solidFill>
                  <a:schemeClr val="bg1"/>
                </a:solidFill>
              </a:rPr>
              <a:t>[SHARED = StakeHolder Approach to Risk informed and Evidence-based Decision-making]</a:t>
            </a:r>
          </a:p>
        </p:txBody>
      </p:sp>
    </p:spTree>
    <p:extLst>
      <p:ext uri="{BB962C8B-B14F-4D97-AF65-F5344CB8AC3E}">
        <p14:creationId xmlns:p14="http://schemas.microsoft.com/office/powerpoint/2010/main" val="265931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790E0-423E-4A26-A8D3-5C87EA55FA62}"/>
              </a:ext>
            </a:extLst>
          </p:cNvPr>
          <p:cNvPicPr>
            <a:picLocks noChangeAspect="1"/>
          </p:cNvPicPr>
          <p:nvPr/>
        </p:nvPicPr>
        <p:blipFill>
          <a:blip r:embed="rId2"/>
          <a:stretch>
            <a:fillRect/>
          </a:stretch>
        </p:blipFill>
        <p:spPr>
          <a:xfrm>
            <a:off x="571599" y="-3101"/>
            <a:ext cx="10382916" cy="6858000"/>
          </a:xfrm>
          <a:prstGeom prst="rect">
            <a:avLst/>
          </a:prstGeom>
        </p:spPr>
      </p:pic>
    </p:spTree>
    <p:extLst>
      <p:ext uri="{BB962C8B-B14F-4D97-AF65-F5344CB8AC3E}">
        <p14:creationId xmlns:p14="http://schemas.microsoft.com/office/powerpoint/2010/main" val="27502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AB89-1F63-5D41-B060-82DC13C15F6E}"/>
              </a:ext>
            </a:extLst>
          </p:cNvPr>
          <p:cNvSpPr>
            <a:spLocks noGrp="1"/>
          </p:cNvSpPr>
          <p:nvPr>
            <p:ph type="title"/>
          </p:nvPr>
        </p:nvSpPr>
        <p:spPr>
          <a:xfrm>
            <a:off x="1489754" y="1959121"/>
            <a:ext cx="9857696" cy="1585464"/>
          </a:xfrm>
        </p:spPr>
        <p:txBody>
          <a:bodyPr/>
          <a:lstStyle/>
          <a:p>
            <a:r>
              <a:rPr lang="en-US" dirty="0"/>
              <a:t>Country case studies</a:t>
            </a:r>
          </a:p>
        </p:txBody>
      </p:sp>
      <p:sp>
        <p:nvSpPr>
          <p:cNvPr id="3" name="Text Placeholder 2">
            <a:extLst>
              <a:ext uri="{FF2B5EF4-FFF2-40B4-BE49-F238E27FC236}">
                <a16:creationId xmlns:a16="http://schemas.microsoft.com/office/drawing/2014/main" id="{537DE63F-9F48-6F4F-B441-6DB53A941E66}"/>
              </a:ext>
            </a:extLst>
          </p:cNvPr>
          <p:cNvSpPr>
            <a:spLocks noGrp="1"/>
          </p:cNvSpPr>
          <p:nvPr>
            <p:ph type="body" idx="1"/>
          </p:nvPr>
        </p:nvSpPr>
        <p:spPr/>
        <p:txBody>
          <a:bodyPr>
            <a:normAutofit/>
          </a:bodyPr>
          <a:lstStyle/>
          <a:p>
            <a:r>
              <a:rPr lang="en-US" sz="3600" dirty="0"/>
              <a:t>Malawi</a:t>
            </a:r>
          </a:p>
        </p:txBody>
      </p:sp>
    </p:spTree>
    <p:extLst>
      <p:ext uri="{BB962C8B-B14F-4D97-AF65-F5344CB8AC3E}">
        <p14:creationId xmlns:p14="http://schemas.microsoft.com/office/powerpoint/2010/main" val="121438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B765-3A81-384E-BF05-39D7CAB83C59}"/>
              </a:ext>
            </a:extLst>
          </p:cNvPr>
          <p:cNvSpPr>
            <a:spLocks noGrp="1"/>
          </p:cNvSpPr>
          <p:nvPr>
            <p:ph type="title"/>
          </p:nvPr>
        </p:nvSpPr>
        <p:spPr>
          <a:xfrm>
            <a:off x="5798068" y="281207"/>
            <a:ext cx="6153788" cy="1325563"/>
          </a:xfrm>
        </p:spPr>
        <p:txBody>
          <a:bodyPr>
            <a:noAutofit/>
          </a:bodyPr>
          <a:lstStyle/>
          <a:p>
            <a:r>
              <a:rPr lang="en-US" sz="2400" dirty="0"/>
              <a:t>Enhancing the Resilience of the Agro-ecological Systems Project (ERASP) design intent</a:t>
            </a:r>
          </a:p>
        </p:txBody>
      </p:sp>
      <p:sp>
        <p:nvSpPr>
          <p:cNvPr id="4" name="Text Placeholder 3">
            <a:extLst>
              <a:ext uri="{FF2B5EF4-FFF2-40B4-BE49-F238E27FC236}">
                <a16:creationId xmlns:a16="http://schemas.microsoft.com/office/drawing/2014/main" id="{3773220C-431F-744F-942E-900D602B4E83}"/>
              </a:ext>
            </a:extLst>
          </p:cNvPr>
          <p:cNvSpPr>
            <a:spLocks noGrp="1"/>
          </p:cNvSpPr>
          <p:nvPr>
            <p:ph type="body" sz="quarter" idx="14"/>
          </p:nvPr>
        </p:nvSpPr>
        <p:spPr>
          <a:xfrm>
            <a:off x="5881035" y="1136563"/>
            <a:ext cx="6070821" cy="3910149"/>
          </a:xfrm>
        </p:spPr>
        <p:txBody>
          <a:bodyPr>
            <a:normAutofit/>
          </a:bodyPr>
          <a:lstStyle/>
          <a:p>
            <a:pPr marL="285750" indent="-285750" algn="just">
              <a:buFont typeface="Arial" panose="020B0604020202020204" pitchFamily="34" charset="0"/>
              <a:buChar char="•"/>
            </a:pPr>
            <a:r>
              <a:rPr lang="en-US" sz="1800" dirty="0">
                <a:latin typeface="Century Gothic" panose="020B0502020202020204" pitchFamily="34" charset="0"/>
                <a:ea typeface="Century Gothic" panose="020B0502020202020204" pitchFamily="34" charset="0"/>
                <a:cs typeface="Century Gothic" panose="020B0502020202020204" pitchFamily="34" charset="0"/>
              </a:rPr>
              <a:t>ERASP aims to promote resilience and sustainable management of ecosystems and to climate proof food production systems.</a:t>
            </a:r>
          </a:p>
          <a:p>
            <a:pPr marL="285750" indent="-285750" algn="just">
              <a:buFont typeface="Arial" panose="020B0604020202020204" pitchFamily="34" charset="0"/>
              <a:buChar char="•"/>
            </a:pPr>
            <a:r>
              <a:rPr lang="en-US" sz="1800" dirty="0">
                <a:latin typeface="Century Gothic" panose="020B0502020202020204" pitchFamily="34" charset="0"/>
                <a:ea typeface="Century Gothic" panose="020B0502020202020204" pitchFamily="34" charset="0"/>
                <a:cs typeface="Century Gothic" panose="020B0502020202020204" pitchFamily="34" charset="0"/>
              </a:rPr>
              <a:t>ERASP is prioritizing investments in wider catchment area management, increasing ecosystem service and the sustainability and benefits from the Program for Rural Irrigation Development (PRIDE)  investments in four most vulnerable water resource units (WRUs) in </a:t>
            </a:r>
            <a:r>
              <a:rPr lang="en-US" sz="1800" b="1" dirty="0" err="1">
                <a:latin typeface="Century Gothic" panose="020B0502020202020204" pitchFamily="34" charset="0"/>
                <a:ea typeface="Century Gothic" panose="020B0502020202020204" pitchFamily="34" charset="0"/>
                <a:cs typeface="Century Gothic" panose="020B0502020202020204" pitchFamily="34" charset="0"/>
              </a:rPr>
              <a:t>Karonga</a:t>
            </a:r>
            <a:r>
              <a:rPr lang="en-US" sz="1800" b="1" dirty="0">
                <a:latin typeface="Century Gothic" panose="020B0502020202020204" pitchFamily="34" charset="0"/>
                <a:ea typeface="Century Gothic" panose="020B0502020202020204" pitchFamily="34" charset="0"/>
                <a:cs typeface="Century Gothic" panose="020B0502020202020204" pitchFamily="34" charset="0"/>
              </a:rPr>
              <a:t>, </a:t>
            </a:r>
            <a:r>
              <a:rPr lang="en-US" sz="1800" b="1" dirty="0" err="1">
                <a:latin typeface="Century Gothic" panose="020B0502020202020204" pitchFamily="34" charset="0"/>
                <a:ea typeface="Century Gothic" panose="020B0502020202020204" pitchFamily="34" charset="0"/>
                <a:cs typeface="Century Gothic" panose="020B0502020202020204" pitchFamily="34" charset="0"/>
              </a:rPr>
              <a:t>Machinga</a:t>
            </a:r>
            <a:r>
              <a:rPr lang="en-US" sz="1800" b="1" dirty="0">
                <a:latin typeface="Century Gothic" panose="020B0502020202020204" pitchFamily="34" charset="0"/>
                <a:ea typeface="Century Gothic" panose="020B0502020202020204" pitchFamily="34" charset="0"/>
                <a:cs typeface="Century Gothic" panose="020B0502020202020204" pitchFamily="34" charset="0"/>
              </a:rPr>
              <a:t>, </a:t>
            </a:r>
            <a:r>
              <a:rPr lang="en-US" sz="1800" b="1" dirty="0" err="1">
                <a:latin typeface="Century Gothic" panose="020B0502020202020204" pitchFamily="34" charset="0"/>
                <a:ea typeface="Century Gothic" panose="020B0502020202020204" pitchFamily="34" charset="0"/>
                <a:cs typeface="Century Gothic" panose="020B0502020202020204" pitchFamily="34" charset="0"/>
              </a:rPr>
              <a:t>Phalombe</a:t>
            </a:r>
            <a:r>
              <a:rPr lang="en-US" sz="1800" b="1" dirty="0">
                <a:latin typeface="Century Gothic" panose="020B0502020202020204" pitchFamily="34" charset="0"/>
                <a:ea typeface="Century Gothic" panose="020B0502020202020204" pitchFamily="34" charset="0"/>
                <a:cs typeface="Century Gothic" panose="020B0502020202020204" pitchFamily="34" charset="0"/>
              </a:rPr>
              <a:t> &amp; Dowa</a:t>
            </a:r>
            <a:r>
              <a:rPr lang="en-US" sz="1800" dirty="0">
                <a:latin typeface="Century Gothic" panose="020B0502020202020204" pitchFamily="34" charset="0"/>
                <a:ea typeface="Century Gothic" panose="020B0502020202020204" pitchFamily="34" charset="0"/>
                <a:cs typeface="Century Gothic" panose="020B0502020202020204" pitchFamily="34" charset="0"/>
              </a:rPr>
              <a:t>. </a:t>
            </a:r>
          </a:p>
          <a:p>
            <a:pPr marL="285750" indent="-285750">
              <a:buFont typeface="Arial" panose="020B0604020202020204" pitchFamily="34" charset="0"/>
              <a:buChar char="•"/>
            </a:pPr>
            <a:endParaRPr lang="en-US" sz="1800" dirty="0">
              <a:latin typeface="Century Gothic" panose="020B0502020202020204" pitchFamily="34" charset="0"/>
              <a:ea typeface="Century Gothic" panose="020B0502020202020204" pitchFamily="34" charset="0"/>
              <a:cs typeface="Century Gothic" panose="020B0502020202020204" pitchFamily="34" charset="0"/>
            </a:endParaRPr>
          </a:p>
          <a:p>
            <a:pPr marL="285750" indent="-285750">
              <a:buFont typeface="Arial" panose="020B0604020202020204" pitchFamily="34" charset="0"/>
              <a:buChar char="•"/>
            </a:pPr>
            <a:r>
              <a:rPr lang="en-US" sz="1800" dirty="0">
                <a:latin typeface="Century Gothic" panose="020B0502020202020204" pitchFamily="34" charset="0"/>
                <a:ea typeface="Century Gothic" panose="020B0502020202020204" pitchFamily="34" charset="0"/>
                <a:cs typeface="Century Gothic" panose="020B0502020202020204" pitchFamily="34" charset="0"/>
              </a:rPr>
              <a:t>ERASP targets </a:t>
            </a:r>
            <a:r>
              <a:rPr lang="en-US" sz="1800" b="1" dirty="0">
                <a:latin typeface="Century Gothic" panose="020B0502020202020204" pitchFamily="34" charset="0"/>
                <a:ea typeface="Century Gothic" panose="020B0502020202020204" pitchFamily="34" charset="0"/>
                <a:cs typeface="Century Gothic" panose="020B0502020202020204" pitchFamily="34" charset="0"/>
              </a:rPr>
              <a:t>32100 </a:t>
            </a:r>
            <a:r>
              <a:rPr lang="en-US" sz="1800" dirty="0">
                <a:latin typeface="Century Gothic" panose="020B0502020202020204" pitchFamily="34" charset="0"/>
                <a:ea typeface="Century Gothic" panose="020B0502020202020204" pitchFamily="34" charset="0"/>
                <a:cs typeface="Century Gothic" panose="020B0502020202020204" pitchFamily="34" charset="0"/>
              </a:rPr>
              <a:t>households.</a:t>
            </a:r>
          </a:p>
          <a:p>
            <a:endParaRPr lang="en-US" dirty="0">
              <a:highlight>
                <a:srgbClr val="FFFF00"/>
              </a:highlight>
            </a:endParaRPr>
          </a:p>
          <a:p>
            <a:endParaRPr lang="en-US" dirty="0"/>
          </a:p>
        </p:txBody>
      </p:sp>
      <p:pic>
        <p:nvPicPr>
          <p:cNvPr id="5" name="Picture Placeholder 4">
            <a:extLst>
              <a:ext uri="{FF2B5EF4-FFF2-40B4-BE49-F238E27FC236}">
                <a16:creationId xmlns:a16="http://schemas.microsoft.com/office/drawing/2014/main" id="{10590805-AB33-4396-1B00-1D2040E6952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15650" b="15650"/>
          <a:stretch>
            <a:fillRect/>
          </a:stretch>
        </p:blipFill>
        <p:spPr>
          <a:xfrm>
            <a:off x="86191" y="86627"/>
            <a:ext cx="5355742" cy="6579532"/>
          </a:xfrm>
          <a:prstGeom prst="rect">
            <a:avLst/>
          </a:prstGeom>
        </p:spPr>
      </p:pic>
      <p:pic>
        <p:nvPicPr>
          <p:cNvPr id="3" name="Picture 2"/>
          <p:cNvPicPr>
            <a:picLocks noChangeAspect="1"/>
          </p:cNvPicPr>
          <p:nvPr/>
        </p:nvPicPr>
        <p:blipFill>
          <a:blip r:embed="rId3"/>
          <a:stretch>
            <a:fillRect/>
          </a:stretch>
        </p:blipFill>
        <p:spPr>
          <a:xfrm>
            <a:off x="7151571" y="4621908"/>
            <a:ext cx="2974206" cy="2236092"/>
          </a:xfrm>
          <a:prstGeom prst="rect">
            <a:avLst/>
          </a:prstGeom>
        </p:spPr>
      </p:pic>
      <p:sp>
        <p:nvSpPr>
          <p:cNvPr id="6" name="TextBox 5"/>
          <p:cNvSpPr txBox="1"/>
          <p:nvPr/>
        </p:nvSpPr>
        <p:spPr>
          <a:xfrm>
            <a:off x="10125777" y="4812632"/>
            <a:ext cx="1145406" cy="461665"/>
          </a:xfrm>
          <a:prstGeom prst="rect">
            <a:avLst/>
          </a:prstGeom>
          <a:noFill/>
        </p:spPr>
        <p:txBody>
          <a:bodyPr wrap="square" rtlCol="0">
            <a:spAutoFit/>
          </a:bodyPr>
          <a:lstStyle/>
          <a:p>
            <a:r>
              <a:rPr lang="en-US" sz="1200" b="1" dirty="0"/>
              <a:t>PRIDE Investments</a:t>
            </a:r>
          </a:p>
        </p:txBody>
      </p:sp>
      <p:sp>
        <p:nvSpPr>
          <p:cNvPr id="7" name="TextBox 6"/>
          <p:cNvSpPr txBox="1"/>
          <p:nvPr/>
        </p:nvSpPr>
        <p:spPr>
          <a:xfrm>
            <a:off x="8468870" y="4509262"/>
            <a:ext cx="1060141" cy="461665"/>
          </a:xfrm>
          <a:prstGeom prst="rect">
            <a:avLst/>
          </a:prstGeom>
          <a:noFill/>
        </p:spPr>
        <p:txBody>
          <a:bodyPr wrap="square" rtlCol="0">
            <a:spAutoFit/>
          </a:bodyPr>
          <a:lstStyle/>
          <a:p>
            <a:r>
              <a:rPr lang="en-US" sz="1200" b="1" dirty="0"/>
              <a:t>ERASP investments</a:t>
            </a:r>
          </a:p>
        </p:txBody>
      </p:sp>
      <p:cxnSp>
        <p:nvCxnSpPr>
          <p:cNvPr id="9" name="Straight Arrow Connector 8"/>
          <p:cNvCxnSpPr/>
          <p:nvPr/>
        </p:nvCxnSpPr>
        <p:spPr>
          <a:xfrm flipH="1">
            <a:off x="9445104" y="5274297"/>
            <a:ext cx="1036808" cy="616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468870" y="4970927"/>
            <a:ext cx="251618" cy="303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030354" y="4668253"/>
            <a:ext cx="596766" cy="144379"/>
          </a:xfrm>
          <a:prstGeom prst="straightConnector1">
            <a:avLst/>
          </a:prstGeom>
          <a:ln w="60325">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H="1">
            <a:off x="3126607" y="5290686"/>
            <a:ext cx="596766" cy="144379"/>
          </a:xfrm>
          <a:prstGeom prst="straightConnector1">
            <a:avLst/>
          </a:prstGeom>
          <a:ln w="60325">
            <a:solidFill>
              <a:schemeClr val="tx1"/>
            </a:solidFill>
            <a:tailEnd type="triangle"/>
          </a:ln>
        </p:spPr>
        <p:style>
          <a:lnRef idx="3">
            <a:schemeClr val="accent2"/>
          </a:lnRef>
          <a:fillRef idx="0">
            <a:schemeClr val="accent2"/>
          </a:fillRef>
          <a:effectRef idx="2">
            <a:schemeClr val="accent2"/>
          </a:effectRef>
          <a:fontRef idx="minor">
            <a:schemeClr val="tx1"/>
          </a:fontRef>
        </p:style>
      </p:cxnSp>
      <p:pic>
        <p:nvPicPr>
          <p:cNvPr id="19" name="Picture 18"/>
          <p:cNvPicPr>
            <a:picLocks noChangeAspect="1"/>
          </p:cNvPicPr>
          <p:nvPr/>
        </p:nvPicPr>
        <p:blipFill>
          <a:blip r:embed="rId4"/>
          <a:stretch>
            <a:fillRect/>
          </a:stretch>
        </p:blipFill>
        <p:spPr>
          <a:xfrm>
            <a:off x="1605940" y="3100605"/>
            <a:ext cx="798645" cy="371888"/>
          </a:xfrm>
          <a:prstGeom prst="rect">
            <a:avLst/>
          </a:prstGeom>
        </p:spPr>
      </p:pic>
      <p:cxnSp>
        <p:nvCxnSpPr>
          <p:cNvPr id="20" name="Straight Arrow Connector 19"/>
          <p:cNvCxnSpPr/>
          <p:nvPr/>
        </p:nvCxnSpPr>
        <p:spPr>
          <a:xfrm flipH="1" flipV="1">
            <a:off x="2005262" y="170757"/>
            <a:ext cx="478056" cy="214254"/>
          </a:xfrm>
          <a:prstGeom prst="straightConnector1">
            <a:avLst/>
          </a:prstGeom>
          <a:ln w="60325">
            <a:solidFill>
              <a:schemeClr val="tx1"/>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9979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DDD2-55E1-1847-8366-78AB868DB486}"/>
              </a:ext>
            </a:extLst>
          </p:cNvPr>
          <p:cNvSpPr>
            <a:spLocks noGrp="1"/>
          </p:cNvSpPr>
          <p:nvPr>
            <p:ph type="title"/>
          </p:nvPr>
        </p:nvSpPr>
        <p:spPr>
          <a:xfrm>
            <a:off x="6487886" y="-20381"/>
            <a:ext cx="5669280" cy="1325563"/>
          </a:xfrm>
        </p:spPr>
        <p:txBody>
          <a:bodyPr>
            <a:normAutofit/>
          </a:bodyPr>
          <a:lstStyle/>
          <a:p>
            <a:r>
              <a:rPr lang="en-US" sz="4000" dirty="0"/>
              <a:t>Adapting to uncertainty</a:t>
            </a:r>
          </a:p>
        </p:txBody>
      </p:sp>
      <p:pic>
        <p:nvPicPr>
          <p:cNvPr id="5" name="Picture Placeholder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12607" r="12607"/>
          <a:stretch>
            <a:fillRect/>
          </a:stretch>
        </p:blipFill>
        <p:spPr/>
      </p:pic>
      <p:sp>
        <p:nvSpPr>
          <p:cNvPr id="4" name="Text Placeholder 3">
            <a:extLst>
              <a:ext uri="{FF2B5EF4-FFF2-40B4-BE49-F238E27FC236}">
                <a16:creationId xmlns:a16="http://schemas.microsoft.com/office/drawing/2014/main" id="{9600EDB4-3432-A540-BFA7-52D2C1178AC4}"/>
              </a:ext>
            </a:extLst>
          </p:cNvPr>
          <p:cNvSpPr>
            <a:spLocks noGrp="1"/>
          </p:cNvSpPr>
          <p:nvPr>
            <p:ph type="body" sz="quarter" idx="14"/>
          </p:nvPr>
        </p:nvSpPr>
        <p:spPr>
          <a:xfrm>
            <a:off x="6217377" y="1105380"/>
            <a:ext cx="5817606" cy="5627929"/>
          </a:xfrm>
        </p:spPr>
        <p:txBody>
          <a:bodyPr>
            <a:normAutofit fontScale="25000" lnSpcReduction="20000"/>
          </a:bodyPr>
          <a:lstStyle/>
          <a:p>
            <a:pPr marL="342900" indent="-342900" algn="just">
              <a:buFont typeface="Wingdings" panose="05000000000000000000" pitchFamily="2" charset="2"/>
              <a:buChar char="§"/>
            </a:pPr>
            <a:r>
              <a:rPr lang="en-US" sz="8000" dirty="0">
                <a:latin typeface="+mj-lt"/>
              </a:rPr>
              <a:t>Differentiated benefits for farmers in low and upper catchment areas </a:t>
            </a:r>
          </a:p>
          <a:p>
            <a:pPr marL="342900" indent="-342900" algn="just">
              <a:buFont typeface="Wingdings" panose="05000000000000000000" pitchFamily="2" charset="2"/>
              <a:buChar char="§"/>
            </a:pPr>
            <a:r>
              <a:rPr lang="en-US" sz="8000" b="1" dirty="0">
                <a:latin typeface="+mj-lt"/>
              </a:rPr>
              <a:t>Low rate of adoption - </a:t>
            </a:r>
            <a:r>
              <a:rPr lang="en-US" sz="8000" dirty="0">
                <a:latin typeface="+mj-lt"/>
              </a:rPr>
              <a:t>few people actively participating in the catchment management activities outlined in the Village Level Action Plans (VLAPs) because catchment interventions are </a:t>
            </a:r>
            <a:r>
              <a:rPr lang="en-US" sz="8000" dirty="0" err="1">
                <a:latin typeface="+mj-lt"/>
              </a:rPr>
              <a:t>labour</a:t>
            </a:r>
            <a:r>
              <a:rPr lang="en-US" sz="8000" dirty="0">
                <a:latin typeface="+mj-lt"/>
              </a:rPr>
              <a:t> intensive </a:t>
            </a:r>
            <a:r>
              <a:rPr lang="en-US" sz="8000" i="1" dirty="0">
                <a:latin typeface="+mj-lt"/>
              </a:rPr>
              <a:t>(e.g. swales, gully reclamation works, contour ridging, vetiver planting)</a:t>
            </a:r>
            <a:r>
              <a:rPr lang="en-US" sz="8000" i="1" dirty="0"/>
              <a:t> </a:t>
            </a:r>
            <a:r>
              <a:rPr lang="en-US" sz="8000" dirty="0">
                <a:latin typeface="+mj-lt"/>
              </a:rPr>
              <a:t>and they don’t perceive benefits.</a:t>
            </a:r>
          </a:p>
          <a:p>
            <a:pPr marL="342900" indent="-342900" algn="just">
              <a:buFont typeface="Wingdings" panose="05000000000000000000" pitchFamily="2" charset="2"/>
              <a:buChar char="Ø"/>
            </a:pPr>
            <a:r>
              <a:rPr lang="en-US" sz="8000" i="1" dirty="0">
                <a:latin typeface="+mj-lt"/>
              </a:rPr>
              <a:t>Came up with incentives that came to ensure farmers from upper catchment would also benefit – to motivate farmers to participate in </a:t>
            </a:r>
            <a:r>
              <a:rPr lang="en-US" sz="8000" i="1" dirty="0" err="1">
                <a:latin typeface="+mj-lt"/>
              </a:rPr>
              <a:t>labour</a:t>
            </a:r>
            <a:r>
              <a:rPr lang="en-US" sz="8000" i="1" dirty="0">
                <a:latin typeface="+mj-lt"/>
              </a:rPr>
              <a:t> intensive catchment management activities.</a:t>
            </a:r>
          </a:p>
          <a:p>
            <a:pPr marL="342900" indent="-342900" algn="just">
              <a:buFont typeface="Wingdings" panose="05000000000000000000" pitchFamily="2" charset="2"/>
              <a:buChar char="Ø"/>
            </a:pPr>
            <a:r>
              <a:rPr lang="en-US" sz="8000" i="1" dirty="0">
                <a:latin typeface="+mj-lt"/>
              </a:rPr>
              <a:t>Initiating competitions and reward</a:t>
            </a:r>
            <a:r>
              <a:rPr lang="en-US" sz="8000" b="1" i="1" dirty="0">
                <a:latin typeface="+mj-lt"/>
              </a:rPr>
              <a:t>s </a:t>
            </a:r>
            <a:r>
              <a:rPr lang="en-US" sz="8000" i="1" dirty="0">
                <a:latin typeface="+mj-lt"/>
              </a:rPr>
              <a:t>(materials for catchment management + livestock pass-on) to communities that out-compete others in catchment management as per VLAPs and also targeting such populations in livestock pass-on.</a:t>
            </a:r>
          </a:p>
          <a:p>
            <a:pPr marL="342900" indent="-342900" algn="just">
              <a:buFont typeface="Wingdings" panose="05000000000000000000" pitchFamily="2" charset="2"/>
              <a:buChar char="Ø"/>
            </a:pPr>
            <a:r>
              <a:rPr lang="en-ZA" sz="8000" i="1" dirty="0">
                <a:latin typeface="+mj-lt"/>
              </a:rPr>
              <a:t>Bee keeping start up equipment in all targeted sub-catchments (recipients are then responsible for subsequent bee-keeping investments)</a:t>
            </a:r>
            <a:endParaRPr lang="en-US" sz="8000" i="1" dirty="0">
              <a:highlight>
                <a:srgbClr val="FFFF00"/>
              </a:highlight>
            </a:endParaRPr>
          </a:p>
          <a:p>
            <a:pPr algn="just"/>
            <a:r>
              <a:rPr lang="en-US" dirty="0"/>
              <a:t>                                              </a:t>
            </a:r>
          </a:p>
        </p:txBody>
      </p:sp>
      <p:sp>
        <p:nvSpPr>
          <p:cNvPr id="6" name="TextBox 5">
            <a:extLst>
              <a:ext uri="{FF2B5EF4-FFF2-40B4-BE49-F238E27FC236}">
                <a16:creationId xmlns:a16="http://schemas.microsoft.com/office/drawing/2014/main" id="{C09D85FD-515A-2836-8C5F-F6E606E97046}"/>
              </a:ext>
            </a:extLst>
          </p:cNvPr>
          <p:cNvSpPr txBox="1"/>
          <p:nvPr/>
        </p:nvSpPr>
        <p:spPr>
          <a:xfrm>
            <a:off x="0" y="5845694"/>
            <a:ext cx="5235437" cy="646331"/>
          </a:xfrm>
          <a:prstGeom prst="rect">
            <a:avLst/>
          </a:prstGeom>
          <a:solidFill>
            <a:schemeClr val="bg1"/>
          </a:solidFill>
        </p:spPr>
        <p:txBody>
          <a:bodyPr wrap="square" rtlCol="0">
            <a:spAutoFit/>
          </a:bodyPr>
          <a:lstStyle/>
          <a:p>
            <a:r>
              <a:rPr lang="en-US" dirty="0">
                <a:solidFill>
                  <a:srgbClr val="FF0000"/>
                </a:solidFill>
              </a:rPr>
              <a:t>A bee-hive at </a:t>
            </a:r>
            <a:r>
              <a:rPr lang="en-US" dirty="0" err="1">
                <a:solidFill>
                  <a:srgbClr val="FF0000"/>
                </a:solidFill>
              </a:rPr>
              <a:t>Lingoni</a:t>
            </a:r>
            <a:r>
              <a:rPr lang="en-US" dirty="0">
                <a:solidFill>
                  <a:srgbClr val="FF0000"/>
                </a:solidFill>
              </a:rPr>
              <a:t> in </a:t>
            </a:r>
            <a:r>
              <a:rPr lang="en-US" dirty="0" err="1">
                <a:solidFill>
                  <a:srgbClr val="FF0000"/>
                </a:solidFill>
              </a:rPr>
              <a:t>Machinga</a:t>
            </a:r>
            <a:r>
              <a:rPr lang="en-US" dirty="0">
                <a:solidFill>
                  <a:srgbClr val="FF0000"/>
                </a:solidFill>
              </a:rPr>
              <a:t> district – a viable non-timber forest income source.</a:t>
            </a:r>
          </a:p>
        </p:txBody>
      </p:sp>
    </p:spTree>
    <p:extLst>
      <p:ext uri="{BB962C8B-B14F-4D97-AF65-F5344CB8AC3E}">
        <p14:creationId xmlns:p14="http://schemas.microsoft.com/office/powerpoint/2010/main" val="421864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4785-6010-444C-9597-42DB7AD0A298}"/>
              </a:ext>
            </a:extLst>
          </p:cNvPr>
          <p:cNvSpPr>
            <a:spLocks noGrp="1"/>
          </p:cNvSpPr>
          <p:nvPr>
            <p:ph type="title"/>
          </p:nvPr>
        </p:nvSpPr>
        <p:spPr>
          <a:xfrm>
            <a:off x="5799908" y="462395"/>
            <a:ext cx="5991497" cy="793115"/>
          </a:xfrm>
        </p:spPr>
        <p:txBody>
          <a:bodyPr>
            <a:normAutofit fontScale="90000"/>
          </a:bodyPr>
          <a:lstStyle/>
          <a:p>
            <a:r>
              <a:rPr lang="en-US" dirty="0"/>
              <a:t>Decision making process for adaptive management</a:t>
            </a:r>
          </a:p>
        </p:txBody>
      </p:sp>
      <p:sp>
        <p:nvSpPr>
          <p:cNvPr id="4" name="Text Placeholder 3">
            <a:extLst>
              <a:ext uri="{FF2B5EF4-FFF2-40B4-BE49-F238E27FC236}">
                <a16:creationId xmlns:a16="http://schemas.microsoft.com/office/drawing/2014/main" id="{6CEAC747-56E2-DD44-8F79-4EC4BC9804C9}"/>
              </a:ext>
            </a:extLst>
          </p:cNvPr>
          <p:cNvSpPr>
            <a:spLocks noGrp="1"/>
          </p:cNvSpPr>
          <p:nvPr>
            <p:ph type="body" sz="quarter" idx="14"/>
          </p:nvPr>
        </p:nvSpPr>
        <p:spPr>
          <a:xfrm>
            <a:off x="5366327" y="1586016"/>
            <a:ext cx="6493164" cy="4611583"/>
          </a:xfrm>
        </p:spPr>
        <p:txBody>
          <a:bodyPr>
            <a:noAutofit/>
          </a:bodyPr>
          <a:lstStyle/>
          <a:p>
            <a:pPr marL="342900" indent="-342900" algn="just">
              <a:lnSpc>
                <a:spcPct val="120000"/>
              </a:lnSpc>
              <a:buFont typeface="Arial" panose="020B0604020202020204" pitchFamily="34" charset="0"/>
              <a:buChar char="•"/>
            </a:pPr>
            <a:r>
              <a:rPr lang="en-ZA" sz="1800" dirty="0"/>
              <a:t>The project involves various stakeholders, and decentralized partners which provide policy and technical guidance  during planning and implementation i.e., Central &amp; Local </a:t>
            </a:r>
            <a:r>
              <a:rPr lang="en-ZA" sz="1800" dirty="0" err="1"/>
              <a:t>govt</a:t>
            </a:r>
            <a:r>
              <a:rPr lang="en-ZA" sz="1800" dirty="0"/>
              <a:t> structures, Local Authorities, Catchment Management Committees (CMC), Village Natural Resource Management Committees (VNRMCs). </a:t>
            </a:r>
          </a:p>
          <a:p>
            <a:pPr marL="342900" indent="-342900" algn="just">
              <a:lnSpc>
                <a:spcPct val="120000"/>
              </a:lnSpc>
              <a:buFont typeface="Arial" panose="020B0604020202020204" pitchFamily="34" charset="0"/>
              <a:buChar char="•"/>
            </a:pPr>
            <a:r>
              <a:rPr lang="en-ZA" sz="1800" dirty="0"/>
              <a:t>Project works in close collaboration with national implementation actors – the issues were identified jointly.</a:t>
            </a:r>
          </a:p>
          <a:p>
            <a:pPr marL="342900" indent="-342900" algn="just">
              <a:lnSpc>
                <a:spcPct val="120000"/>
              </a:lnSpc>
              <a:buFont typeface="Arial" panose="020B0604020202020204" pitchFamily="34" charset="0"/>
              <a:buChar char="•"/>
            </a:pPr>
            <a:r>
              <a:rPr lang="en-ZA" sz="1800" dirty="0"/>
              <a:t>PCO and implementing stakeholders motivated for greater budget allocation to catchment management activities.</a:t>
            </a:r>
          </a:p>
          <a:p>
            <a:pPr marL="342900" indent="-342900" algn="just">
              <a:lnSpc>
                <a:spcPct val="120000"/>
              </a:lnSpc>
              <a:buFont typeface="Arial" panose="020B0604020202020204" pitchFamily="34" charset="0"/>
              <a:buChar char="•"/>
            </a:pPr>
            <a:r>
              <a:rPr lang="en-ZA" sz="1800" dirty="0"/>
              <a:t>Participatory process in identifying the incentives to benefit the upper catchment.</a:t>
            </a:r>
            <a:endParaRPr lang="en-ZA" sz="1800" i="1" dirty="0">
              <a:highlight>
                <a:srgbClr val="FFFF00"/>
              </a:highlight>
            </a:endParaRPr>
          </a:p>
          <a:p>
            <a:pPr marL="342900" indent="-342900">
              <a:buFont typeface="Wingdings" panose="05000000000000000000" pitchFamily="2" charset="2"/>
              <a:buChar char="Ø"/>
            </a:pPr>
            <a:endParaRPr lang="en-ZA" sz="1800" i="1" dirty="0">
              <a:highlight>
                <a:srgbClr val="FFFF00"/>
              </a:highlight>
            </a:endParaRPr>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838" r="16838"/>
          <a:stretch>
            <a:fillRect/>
          </a:stretch>
        </p:blipFill>
        <p:spPr/>
      </p:pic>
    </p:spTree>
    <p:extLst>
      <p:ext uri="{BB962C8B-B14F-4D97-AF65-F5344CB8AC3E}">
        <p14:creationId xmlns:p14="http://schemas.microsoft.com/office/powerpoint/2010/main" val="212982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58BA-EBFF-8E4B-9658-ED2458B67DB5}"/>
              </a:ext>
            </a:extLst>
          </p:cNvPr>
          <p:cNvSpPr>
            <a:spLocks noGrp="1"/>
          </p:cNvSpPr>
          <p:nvPr>
            <p:ph type="title"/>
          </p:nvPr>
        </p:nvSpPr>
        <p:spPr/>
        <p:txBody>
          <a:bodyPr/>
          <a:lstStyle/>
          <a:p>
            <a:r>
              <a:rPr lang="en-US" dirty="0"/>
              <a:t>Project monitoring &amp; evaluation for adaptive management</a:t>
            </a:r>
          </a:p>
        </p:txBody>
      </p:sp>
      <p:sp>
        <p:nvSpPr>
          <p:cNvPr id="3" name="Text Placeholder 2">
            <a:extLst>
              <a:ext uri="{FF2B5EF4-FFF2-40B4-BE49-F238E27FC236}">
                <a16:creationId xmlns:a16="http://schemas.microsoft.com/office/drawing/2014/main" id="{68DF2B56-78F1-8D4F-97BD-2629C3A58250}"/>
              </a:ext>
            </a:extLst>
          </p:cNvPr>
          <p:cNvSpPr>
            <a:spLocks noGrp="1"/>
          </p:cNvSpPr>
          <p:nvPr>
            <p:ph type="body" sz="quarter" idx="15"/>
          </p:nvPr>
        </p:nvSpPr>
        <p:spPr>
          <a:xfrm>
            <a:off x="314051" y="1593669"/>
            <a:ext cx="3631900" cy="4888093"/>
          </a:xfrm>
        </p:spPr>
        <p:txBody>
          <a:bodyPr>
            <a:normAutofit fontScale="92500" lnSpcReduction="10000"/>
          </a:bodyPr>
          <a:lstStyle/>
          <a:p>
            <a:pPr marL="285750" indent="-285750">
              <a:buFont typeface="Arial" panose="020B0604020202020204" pitchFamily="34" charset="0"/>
              <a:buChar char="•"/>
            </a:pPr>
            <a:r>
              <a:rPr lang="en-US" dirty="0"/>
              <a:t>MEL system helps to identify project uncertainties and come up with </a:t>
            </a:r>
            <a:r>
              <a:rPr lang="en-US" b="1" u="sng" dirty="0"/>
              <a:t>innovations and/or incentives </a:t>
            </a:r>
            <a:r>
              <a:rPr lang="en-US" dirty="0"/>
              <a:t>to act as motivation factors hence increasing adoption of intended practices</a:t>
            </a:r>
          </a:p>
          <a:p>
            <a:pPr marL="285750" indent="-285750">
              <a:buFont typeface="Arial" panose="020B0604020202020204" pitchFamily="34" charset="0"/>
              <a:buChar char="•"/>
            </a:pPr>
            <a:r>
              <a:rPr lang="en-US" dirty="0"/>
              <a:t>E.g. bee hives - linked to forest + we can see room for improvement : start on a large scale so as to make benefits quickly visible</a:t>
            </a:r>
          </a:p>
          <a:p>
            <a:pPr marL="285750" indent="-285750">
              <a:buFont typeface="Arial" panose="020B0604020202020204" pitchFamily="34" charset="0"/>
              <a:buChar char="•"/>
            </a:pPr>
            <a:r>
              <a:rPr lang="en-US" dirty="0"/>
              <a:t>Village communities, chiefs &amp; agricultural extension services involved in monitoring programme activities – custodians of continuity of the incentive mechanism introduced</a:t>
            </a:r>
          </a:p>
          <a:p>
            <a:pPr marL="285750" indent="-285750">
              <a:buFont typeface="Arial" panose="020B0604020202020204" pitchFamily="34" charset="0"/>
              <a:buChar char="•"/>
            </a:pPr>
            <a:r>
              <a:rPr lang="en-US" dirty="0"/>
              <a:t>Compilation of Best Practices manuals that capture such adaptive management so as to inform similar </a:t>
            </a:r>
            <a:r>
              <a:rPr lang="en-US" dirty="0" err="1"/>
              <a:t>programmes</a:t>
            </a:r>
            <a:r>
              <a:rPr lang="en-US" dirty="0"/>
              <a:t> in future.</a:t>
            </a:r>
          </a:p>
        </p:txBody>
      </p:sp>
      <p:pic>
        <p:nvPicPr>
          <p:cNvPr id="7" name="Picture Placeholder 6"/>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l="23264" r="23264"/>
          <a:stretch>
            <a:fillRect/>
          </a:stretch>
        </p:blipFill>
        <p:spPr>
          <a:xfrm>
            <a:off x="8080997" y="1748695"/>
            <a:ext cx="3788249" cy="4724494"/>
          </a:xfrm>
        </p:spPr>
      </p:pic>
      <p:sp>
        <p:nvSpPr>
          <p:cNvPr id="4" name="Rectangle 3"/>
          <p:cNvSpPr/>
          <p:nvPr/>
        </p:nvSpPr>
        <p:spPr>
          <a:xfrm>
            <a:off x="8080997" y="6150023"/>
            <a:ext cx="3788249" cy="584775"/>
          </a:xfrm>
          <a:prstGeom prst="rect">
            <a:avLst/>
          </a:prstGeom>
          <a:solidFill>
            <a:schemeClr val="bg1"/>
          </a:solidFill>
        </p:spPr>
        <p:txBody>
          <a:bodyPr wrap="square">
            <a:spAutoFit/>
          </a:bodyPr>
          <a:lstStyle/>
          <a:p>
            <a:pPr lvl="0"/>
            <a:r>
              <a:rPr lang="en-US" sz="1600" dirty="0">
                <a:solidFill>
                  <a:srgbClr val="FF0000"/>
                </a:solidFill>
              </a:rPr>
              <a:t>Forest regeneration is helping reclaim degraded forests</a:t>
            </a:r>
          </a:p>
        </p:txBody>
      </p:sp>
      <p:pic>
        <p:nvPicPr>
          <p:cNvPr id="8" name="Picture Placeholder 7"/>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955" r="19955"/>
          <a:stretch>
            <a:fillRect/>
          </a:stretch>
        </p:blipFill>
        <p:spPr/>
      </p:pic>
      <p:sp>
        <p:nvSpPr>
          <p:cNvPr id="9" name="TextBox 8"/>
          <p:cNvSpPr txBox="1"/>
          <p:nvPr/>
        </p:nvSpPr>
        <p:spPr>
          <a:xfrm>
            <a:off x="4193308" y="6150022"/>
            <a:ext cx="3714075" cy="338554"/>
          </a:xfrm>
          <a:prstGeom prst="rect">
            <a:avLst/>
          </a:prstGeom>
          <a:solidFill>
            <a:schemeClr val="bg1"/>
          </a:solidFill>
        </p:spPr>
        <p:txBody>
          <a:bodyPr wrap="square" rtlCol="0">
            <a:spAutoFit/>
          </a:bodyPr>
          <a:lstStyle/>
          <a:p>
            <a:r>
              <a:rPr lang="en-US" sz="1600" dirty="0">
                <a:solidFill>
                  <a:srgbClr val="FF0000"/>
                </a:solidFill>
              </a:rPr>
              <a:t>Gully reclamation at </a:t>
            </a:r>
            <a:r>
              <a:rPr lang="en-US" sz="1600" dirty="0" err="1">
                <a:solidFill>
                  <a:srgbClr val="FF0000"/>
                </a:solidFill>
              </a:rPr>
              <a:t>Wowo</a:t>
            </a:r>
            <a:r>
              <a:rPr lang="en-US" sz="1600" dirty="0">
                <a:solidFill>
                  <a:srgbClr val="FF0000"/>
                </a:solidFill>
              </a:rPr>
              <a:t> in </a:t>
            </a:r>
            <a:r>
              <a:rPr lang="en-US" sz="1600" dirty="0" err="1">
                <a:solidFill>
                  <a:srgbClr val="FF0000"/>
                </a:solidFill>
              </a:rPr>
              <a:t>Phalombe</a:t>
            </a:r>
            <a:endParaRPr lang="en-US" sz="1600" dirty="0">
              <a:solidFill>
                <a:srgbClr val="FF0000"/>
              </a:solidFill>
            </a:endParaRPr>
          </a:p>
        </p:txBody>
      </p:sp>
    </p:spTree>
    <p:extLst>
      <p:ext uri="{BB962C8B-B14F-4D97-AF65-F5344CB8AC3E}">
        <p14:creationId xmlns:p14="http://schemas.microsoft.com/office/powerpoint/2010/main" val="3173832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0DBF3C-4B1A-994B-9AC6-5DFEB14D8BE3}" vid="{BD6B85C2-189E-FC4D-AB30-79C71F92D23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0DBF3C-4B1A-994B-9AC6-5DFEB14D8BE3}" vid="{BD6B85C2-189E-FC4D-AB30-79C71F92D2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RFS Powerpoint Template</Template>
  <TotalTime>2487</TotalTime>
  <Words>1421</Words>
  <Application>Microsoft Office PowerPoint</Application>
  <PresentationFormat>Widescreen</PresentationFormat>
  <Paragraphs>101</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Century Gothic</vt:lpstr>
      <vt:lpstr>Georgia</vt:lpstr>
      <vt:lpstr>Wingdings</vt:lpstr>
      <vt:lpstr>Office Theme</vt:lpstr>
      <vt:lpstr>1_Office Theme</vt:lpstr>
      <vt:lpstr>Learning Lab 6  Addressing learning and adaptive management at the RFS</vt:lpstr>
      <vt:lpstr>What is adaptive management ?</vt:lpstr>
      <vt:lpstr>Adaptive management can take place…</vt:lpstr>
      <vt:lpstr>PowerPoint Presentation</vt:lpstr>
      <vt:lpstr>Country case studies</vt:lpstr>
      <vt:lpstr>Enhancing the Resilience of the Agro-ecological Systems Project (ERASP) design intent</vt:lpstr>
      <vt:lpstr>Adapting to uncertainty</vt:lpstr>
      <vt:lpstr>Decision making process for adaptive management</vt:lpstr>
      <vt:lpstr>Project monitoring &amp; evaluation for adaptive management</vt:lpstr>
      <vt:lpstr>Outcome of the adaptive management process</vt:lpstr>
      <vt:lpstr>Country case studies</vt:lpstr>
      <vt:lpstr>Project design intent</vt:lpstr>
      <vt:lpstr>Adapting to uncertainty</vt:lpstr>
      <vt:lpstr>Decision making process for adaptive management</vt:lpstr>
      <vt:lpstr>Project monitoring &amp; evaluation for adaptive management</vt:lpstr>
      <vt:lpstr>Outcome of the adaptive management process</vt:lpstr>
      <vt:lpstr>PowerPoint Presentation</vt:lpstr>
      <vt:lpstr>Interactive exercise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Debra-Jean Harte</dc:creator>
  <cp:lastModifiedBy>Ciannella, Rodrigo (ICRAF)</cp:lastModifiedBy>
  <cp:revision>14</cp:revision>
  <dcterms:created xsi:type="dcterms:W3CDTF">2019-07-09T13:56:38Z</dcterms:created>
  <dcterms:modified xsi:type="dcterms:W3CDTF">2022-09-21T08:17:18Z</dcterms:modified>
</cp:coreProperties>
</file>